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3"/>
  </p:notesMasterIdLst>
  <p:sldIdLst>
    <p:sldId id="256" r:id="rId3"/>
    <p:sldId id="257" r:id="rId4"/>
    <p:sldId id="258" r:id="rId5"/>
    <p:sldId id="272" r:id="rId6"/>
    <p:sldId id="273" r:id="rId7"/>
    <p:sldId id="268" r:id="rId8"/>
    <p:sldId id="269" r:id="rId9"/>
    <p:sldId id="270" r:id="rId10"/>
    <p:sldId id="260" r:id="rId11"/>
    <p:sldId id="271" r:id="rId12"/>
    <p:sldId id="275" r:id="rId13"/>
    <p:sldId id="277" r:id="rId14"/>
    <p:sldId id="280" r:id="rId15"/>
    <p:sldId id="281" r:id="rId16"/>
    <p:sldId id="264" r:id="rId17"/>
    <p:sldId id="274" r:id="rId18"/>
    <p:sldId id="276" r:id="rId19"/>
    <p:sldId id="278" r:id="rId20"/>
    <p:sldId id="279" r:id="rId21"/>
    <p:sldId id="261" r:id="rId22"/>
  </p:sldIdLst>
  <p:sldSz cx="9144000" cy="5143500" type="screen16x9"/>
  <p:notesSz cx="6858000" cy="9144000"/>
  <p:embeddedFontLst>
    <p:embeddedFont>
      <p:font typeface="Alegreya Sans Medium" pitchFamily="2"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Merriweather" pitchFamily="2" charset="77"/>
      <p:regular r:id="rId34"/>
      <p:bold r:id="rId35"/>
      <p:italic r:id="rId36"/>
      <p:boldItalic r:id="rId37"/>
    </p:embeddedFont>
    <p:embeddedFont>
      <p:font typeface="Oswald" pitchFamily="2" charset="77"/>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4648"/>
  </p:normalViewPr>
  <p:slideViewPr>
    <p:cSldViewPr snapToGrid="0">
      <p:cViewPr varScale="1">
        <p:scale>
          <a:sx n="156" d="100"/>
          <a:sy n="156" d="100"/>
        </p:scale>
        <p:origin x="26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1b3e8884ab_2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g21b3e8884ab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1dd0699e5f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g21dd0699e5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30493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1dd0699e5f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g21dd0699e5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8927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1dd0699e5f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g21dd0699e5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3258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1dd0699e5f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g21dd0699e5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7249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1dd0699e5f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g21dd0699e5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6493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1dd0699e5f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g21dd0699e5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1251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1dd0699e5f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g21dd0699e5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5724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1dd0699e5f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g21dd0699e5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8461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1dd0699e5f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g21dd0699e5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441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1dd0699e5f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g21dd0699e5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3224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27ee4a6444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 name="Google Shape;138;g227ee4a644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1b3e8884ab_2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8" name="Google Shape;178;g21b3e8884ab_2_2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1dd749ed0b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 name="Google Shape;148;g21dd749ed0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1dd749ed0b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 name="Google Shape;148;g21dd749ed0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8482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1dd749ed0b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 name="Google Shape;148;g21dd749ed0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556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1dd0699e5f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g21dd0699e5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5873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1dd0699e5f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g21dd0699e5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73677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1dd0699e5f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g21dd0699e5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4704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1dd0699e5f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g21dd0699e5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lnSpc>
                <a:spcPct val="100000"/>
              </a:lnSpc>
              <a:spcBef>
                <a:spcPts val="30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400"/>
              <a:buNone/>
              <a:defRPr>
                <a:solidFill>
                  <a:srgbClr val="888888"/>
                </a:solidFill>
              </a:defRPr>
            </a:lvl2pPr>
            <a:lvl3pPr lvl="2" algn="ctr">
              <a:lnSpc>
                <a:spcPct val="100000"/>
              </a:lnSpc>
              <a:spcBef>
                <a:spcPts val="200"/>
              </a:spcBef>
              <a:spcAft>
                <a:spcPts val="0"/>
              </a:spcAft>
              <a:buClr>
                <a:srgbClr val="888888"/>
              </a:buClr>
              <a:buSzPts val="1200"/>
              <a:buNone/>
              <a:defRPr>
                <a:solidFill>
                  <a:srgbClr val="888888"/>
                </a:solidFill>
              </a:defRPr>
            </a:lvl3pPr>
            <a:lvl4pPr lvl="3" algn="ctr">
              <a:lnSpc>
                <a:spcPct val="100000"/>
              </a:lnSpc>
              <a:spcBef>
                <a:spcPts val="200"/>
              </a:spcBef>
              <a:spcAft>
                <a:spcPts val="0"/>
              </a:spcAft>
              <a:buClr>
                <a:srgbClr val="888888"/>
              </a:buClr>
              <a:buSzPts val="1000"/>
              <a:buNone/>
              <a:defRPr>
                <a:solidFill>
                  <a:srgbClr val="888888"/>
                </a:solidFill>
              </a:defRPr>
            </a:lvl4pPr>
            <a:lvl5pPr lvl="4" algn="ctr">
              <a:lnSpc>
                <a:spcPct val="100000"/>
              </a:lnSpc>
              <a:spcBef>
                <a:spcPts val="200"/>
              </a:spcBef>
              <a:spcAft>
                <a:spcPts val="0"/>
              </a:spcAft>
              <a:buClr>
                <a:srgbClr val="888888"/>
              </a:buClr>
              <a:buSzPts val="1000"/>
              <a:buNone/>
              <a:defRPr>
                <a:solidFill>
                  <a:srgbClr val="888888"/>
                </a:solidFill>
              </a:defRPr>
            </a:lvl5pPr>
            <a:lvl6pPr lvl="5" algn="ctr">
              <a:lnSpc>
                <a:spcPct val="100000"/>
              </a:lnSpc>
              <a:spcBef>
                <a:spcPts val="200"/>
              </a:spcBef>
              <a:spcAft>
                <a:spcPts val="0"/>
              </a:spcAft>
              <a:buClr>
                <a:srgbClr val="888888"/>
              </a:buClr>
              <a:buSzPts val="1000"/>
              <a:buNone/>
              <a:defRPr>
                <a:solidFill>
                  <a:srgbClr val="888888"/>
                </a:solidFill>
              </a:defRPr>
            </a:lvl6pPr>
            <a:lvl7pPr lvl="6" algn="ctr">
              <a:lnSpc>
                <a:spcPct val="100000"/>
              </a:lnSpc>
              <a:spcBef>
                <a:spcPts val="200"/>
              </a:spcBef>
              <a:spcAft>
                <a:spcPts val="0"/>
              </a:spcAft>
              <a:buClr>
                <a:srgbClr val="888888"/>
              </a:buClr>
              <a:buSzPts val="1000"/>
              <a:buNone/>
              <a:defRPr>
                <a:solidFill>
                  <a:srgbClr val="888888"/>
                </a:solidFill>
              </a:defRPr>
            </a:lvl7pPr>
            <a:lvl8pPr lvl="7" algn="ctr">
              <a:lnSpc>
                <a:spcPct val="100000"/>
              </a:lnSpc>
              <a:spcBef>
                <a:spcPts val="200"/>
              </a:spcBef>
              <a:spcAft>
                <a:spcPts val="0"/>
              </a:spcAft>
              <a:buClr>
                <a:srgbClr val="888888"/>
              </a:buClr>
              <a:buSzPts val="1000"/>
              <a:buNone/>
              <a:defRPr>
                <a:solidFill>
                  <a:srgbClr val="888888"/>
                </a:solidFill>
              </a:defRPr>
            </a:lvl8pPr>
            <a:lvl9pPr lvl="8" algn="ctr">
              <a:lnSpc>
                <a:spcPct val="100000"/>
              </a:lnSpc>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65" name="Google Shape;6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lnSpc>
                <a:spcPct val="100000"/>
              </a:lnSpc>
              <a:spcBef>
                <a:spcPts val="0"/>
              </a:spcBef>
              <a:spcAft>
                <a:spcPts val="0"/>
              </a:spcAft>
              <a:buClr>
                <a:schemeClr val="dk1"/>
              </a:buClr>
              <a:buSzPts val="2000"/>
              <a:buFont typeface="Calibri"/>
              <a:buNone/>
              <a:defRPr sz="2000" b="1" cap="none"/>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lnSpc>
                <a:spcPct val="100000"/>
              </a:lnSpc>
              <a:spcBef>
                <a:spcPts val="200"/>
              </a:spcBef>
              <a:spcAft>
                <a:spcPts val="0"/>
              </a:spcAft>
              <a:buClr>
                <a:srgbClr val="888888"/>
              </a:buClr>
              <a:buSzPts val="1000"/>
              <a:buNone/>
              <a:defRPr sz="1000">
                <a:solidFill>
                  <a:srgbClr val="888888"/>
                </a:solidFill>
              </a:defRPr>
            </a:lvl1pPr>
            <a:lvl2pPr marL="914400" lvl="1" indent="-228600" algn="l">
              <a:lnSpc>
                <a:spcPct val="100000"/>
              </a:lnSpc>
              <a:spcBef>
                <a:spcPts val="200"/>
              </a:spcBef>
              <a:spcAft>
                <a:spcPts val="0"/>
              </a:spcAft>
              <a:buClr>
                <a:srgbClr val="888888"/>
              </a:buClr>
              <a:buSzPts val="900"/>
              <a:buNone/>
              <a:defRPr sz="900">
                <a:solidFill>
                  <a:srgbClr val="888888"/>
                </a:solidFill>
              </a:defRPr>
            </a:lvl2pPr>
            <a:lvl3pPr marL="1371600" lvl="2" indent="-228600" algn="l">
              <a:lnSpc>
                <a:spcPct val="100000"/>
              </a:lnSpc>
              <a:spcBef>
                <a:spcPts val="200"/>
              </a:spcBef>
              <a:spcAft>
                <a:spcPts val="0"/>
              </a:spcAft>
              <a:buClr>
                <a:srgbClr val="888888"/>
              </a:buClr>
              <a:buSzPts val="800"/>
              <a:buNone/>
              <a:defRPr sz="800">
                <a:solidFill>
                  <a:srgbClr val="888888"/>
                </a:solidFill>
              </a:defRPr>
            </a:lvl3pPr>
            <a:lvl4pPr marL="1828800" lvl="3" indent="-228600" algn="l">
              <a:lnSpc>
                <a:spcPct val="100000"/>
              </a:lnSpc>
              <a:spcBef>
                <a:spcPts val="100"/>
              </a:spcBef>
              <a:spcAft>
                <a:spcPts val="0"/>
              </a:spcAft>
              <a:buClr>
                <a:srgbClr val="888888"/>
              </a:buClr>
              <a:buSzPts val="700"/>
              <a:buNone/>
              <a:defRPr sz="700">
                <a:solidFill>
                  <a:srgbClr val="888888"/>
                </a:solidFill>
              </a:defRPr>
            </a:lvl4pPr>
            <a:lvl5pPr marL="2286000" lvl="4" indent="-228600" algn="l">
              <a:lnSpc>
                <a:spcPct val="100000"/>
              </a:lnSpc>
              <a:spcBef>
                <a:spcPts val="100"/>
              </a:spcBef>
              <a:spcAft>
                <a:spcPts val="0"/>
              </a:spcAft>
              <a:buClr>
                <a:srgbClr val="888888"/>
              </a:buClr>
              <a:buSzPts val="700"/>
              <a:buNone/>
              <a:defRPr sz="700">
                <a:solidFill>
                  <a:srgbClr val="888888"/>
                </a:solidFill>
              </a:defRPr>
            </a:lvl5pPr>
            <a:lvl6pPr marL="2743200" lvl="5" indent="-228600" algn="l">
              <a:lnSpc>
                <a:spcPct val="100000"/>
              </a:lnSpc>
              <a:spcBef>
                <a:spcPts val="100"/>
              </a:spcBef>
              <a:spcAft>
                <a:spcPts val="0"/>
              </a:spcAft>
              <a:buClr>
                <a:srgbClr val="888888"/>
              </a:buClr>
              <a:buSzPts val="700"/>
              <a:buNone/>
              <a:defRPr sz="700">
                <a:solidFill>
                  <a:srgbClr val="888888"/>
                </a:solidFill>
              </a:defRPr>
            </a:lvl6pPr>
            <a:lvl7pPr marL="3200400" lvl="6" indent="-228600" algn="l">
              <a:lnSpc>
                <a:spcPct val="100000"/>
              </a:lnSpc>
              <a:spcBef>
                <a:spcPts val="100"/>
              </a:spcBef>
              <a:spcAft>
                <a:spcPts val="0"/>
              </a:spcAft>
              <a:buClr>
                <a:srgbClr val="888888"/>
              </a:buClr>
              <a:buSzPts val="700"/>
              <a:buNone/>
              <a:defRPr sz="700">
                <a:solidFill>
                  <a:srgbClr val="888888"/>
                </a:solidFill>
              </a:defRPr>
            </a:lvl7pPr>
            <a:lvl8pPr marL="3657600" lvl="7" indent="-228600" algn="l">
              <a:lnSpc>
                <a:spcPct val="100000"/>
              </a:lnSpc>
              <a:spcBef>
                <a:spcPts val="100"/>
              </a:spcBef>
              <a:spcAft>
                <a:spcPts val="0"/>
              </a:spcAft>
              <a:buClr>
                <a:srgbClr val="888888"/>
              </a:buClr>
              <a:buSzPts val="700"/>
              <a:buNone/>
              <a:defRPr sz="700">
                <a:solidFill>
                  <a:srgbClr val="888888"/>
                </a:solidFill>
              </a:defRPr>
            </a:lvl8pPr>
            <a:lvl9pPr marL="4114800" lvl="8" indent="-228600" algn="l">
              <a:lnSpc>
                <a:spcPct val="100000"/>
              </a:lnSpc>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lnSpc>
                <a:spcPct val="100000"/>
              </a:lnSpc>
              <a:spcBef>
                <a:spcPts val="300"/>
              </a:spcBef>
              <a:spcAft>
                <a:spcPts val="0"/>
              </a:spcAft>
              <a:buClr>
                <a:schemeClr val="dk1"/>
              </a:buClr>
              <a:buSzPts val="1400"/>
              <a:buChar char="•"/>
              <a:defRPr sz="1400"/>
            </a:lvl1pPr>
            <a:lvl2pPr marL="914400" lvl="1" indent="-304800" algn="l">
              <a:lnSpc>
                <a:spcPct val="100000"/>
              </a:lnSpc>
              <a:spcBef>
                <a:spcPts val="20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200"/>
              </a:spcBef>
              <a:spcAft>
                <a:spcPts val="0"/>
              </a:spcAft>
              <a:buClr>
                <a:schemeClr val="dk1"/>
              </a:buClr>
              <a:buSzPts val="900"/>
              <a:buChar char="–"/>
              <a:defRPr sz="900"/>
            </a:lvl4pPr>
            <a:lvl5pPr marL="2286000" lvl="4" indent="-285750" algn="l">
              <a:lnSpc>
                <a:spcPct val="100000"/>
              </a:lnSpc>
              <a:spcBef>
                <a:spcPts val="200"/>
              </a:spcBef>
              <a:spcAft>
                <a:spcPts val="0"/>
              </a:spcAft>
              <a:buClr>
                <a:schemeClr val="dk1"/>
              </a:buClr>
              <a:buSzPts val="900"/>
              <a:buChar char="»"/>
              <a:defRPr sz="900"/>
            </a:lvl5pPr>
            <a:lvl6pPr marL="2743200" lvl="5" indent="-285750" algn="l">
              <a:lnSpc>
                <a:spcPct val="100000"/>
              </a:lnSpc>
              <a:spcBef>
                <a:spcPts val="200"/>
              </a:spcBef>
              <a:spcAft>
                <a:spcPts val="0"/>
              </a:spcAft>
              <a:buClr>
                <a:schemeClr val="dk1"/>
              </a:buClr>
              <a:buSzPts val="900"/>
              <a:buChar char="•"/>
              <a:defRPr sz="900"/>
            </a:lvl6pPr>
            <a:lvl7pPr marL="3200400" lvl="6" indent="-285750" algn="l">
              <a:lnSpc>
                <a:spcPct val="100000"/>
              </a:lnSpc>
              <a:spcBef>
                <a:spcPts val="200"/>
              </a:spcBef>
              <a:spcAft>
                <a:spcPts val="0"/>
              </a:spcAft>
              <a:buClr>
                <a:schemeClr val="dk1"/>
              </a:buClr>
              <a:buSzPts val="900"/>
              <a:buChar char="•"/>
              <a:defRPr sz="900"/>
            </a:lvl7pPr>
            <a:lvl8pPr marL="3657600" lvl="7" indent="-285750" algn="l">
              <a:lnSpc>
                <a:spcPct val="100000"/>
              </a:lnSpc>
              <a:spcBef>
                <a:spcPts val="200"/>
              </a:spcBef>
              <a:spcAft>
                <a:spcPts val="0"/>
              </a:spcAft>
              <a:buClr>
                <a:schemeClr val="dk1"/>
              </a:buClr>
              <a:buSzPts val="900"/>
              <a:buChar char="•"/>
              <a:defRPr sz="900"/>
            </a:lvl8pPr>
            <a:lvl9pPr marL="4114800" lvl="8" indent="-285750" algn="l">
              <a:lnSpc>
                <a:spcPct val="100000"/>
              </a:lnSpc>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lnSpc>
                <a:spcPct val="100000"/>
              </a:lnSpc>
              <a:spcBef>
                <a:spcPts val="300"/>
              </a:spcBef>
              <a:spcAft>
                <a:spcPts val="0"/>
              </a:spcAft>
              <a:buClr>
                <a:schemeClr val="dk1"/>
              </a:buClr>
              <a:buSzPts val="1400"/>
              <a:buChar char="•"/>
              <a:defRPr sz="1400"/>
            </a:lvl1pPr>
            <a:lvl2pPr marL="914400" lvl="1" indent="-304800" algn="l">
              <a:lnSpc>
                <a:spcPct val="100000"/>
              </a:lnSpc>
              <a:spcBef>
                <a:spcPts val="20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200"/>
              </a:spcBef>
              <a:spcAft>
                <a:spcPts val="0"/>
              </a:spcAft>
              <a:buClr>
                <a:schemeClr val="dk1"/>
              </a:buClr>
              <a:buSzPts val="900"/>
              <a:buChar char="–"/>
              <a:defRPr sz="900"/>
            </a:lvl4pPr>
            <a:lvl5pPr marL="2286000" lvl="4" indent="-285750" algn="l">
              <a:lnSpc>
                <a:spcPct val="100000"/>
              </a:lnSpc>
              <a:spcBef>
                <a:spcPts val="200"/>
              </a:spcBef>
              <a:spcAft>
                <a:spcPts val="0"/>
              </a:spcAft>
              <a:buClr>
                <a:schemeClr val="dk1"/>
              </a:buClr>
              <a:buSzPts val="900"/>
              <a:buChar char="»"/>
              <a:defRPr sz="900"/>
            </a:lvl5pPr>
            <a:lvl6pPr marL="2743200" lvl="5" indent="-285750" algn="l">
              <a:lnSpc>
                <a:spcPct val="100000"/>
              </a:lnSpc>
              <a:spcBef>
                <a:spcPts val="200"/>
              </a:spcBef>
              <a:spcAft>
                <a:spcPts val="0"/>
              </a:spcAft>
              <a:buClr>
                <a:schemeClr val="dk1"/>
              </a:buClr>
              <a:buSzPts val="900"/>
              <a:buChar char="•"/>
              <a:defRPr sz="900"/>
            </a:lvl6pPr>
            <a:lvl7pPr marL="3200400" lvl="6" indent="-285750" algn="l">
              <a:lnSpc>
                <a:spcPct val="100000"/>
              </a:lnSpc>
              <a:spcBef>
                <a:spcPts val="200"/>
              </a:spcBef>
              <a:spcAft>
                <a:spcPts val="0"/>
              </a:spcAft>
              <a:buClr>
                <a:schemeClr val="dk1"/>
              </a:buClr>
              <a:buSzPts val="900"/>
              <a:buChar char="•"/>
              <a:defRPr sz="900"/>
            </a:lvl7pPr>
            <a:lvl8pPr marL="3657600" lvl="7" indent="-285750" algn="l">
              <a:lnSpc>
                <a:spcPct val="100000"/>
              </a:lnSpc>
              <a:spcBef>
                <a:spcPts val="200"/>
              </a:spcBef>
              <a:spcAft>
                <a:spcPts val="0"/>
              </a:spcAft>
              <a:buClr>
                <a:schemeClr val="dk1"/>
              </a:buClr>
              <a:buSzPts val="900"/>
              <a:buChar char="•"/>
              <a:defRPr sz="900"/>
            </a:lvl8pPr>
            <a:lvl9pPr marL="4114800" lvl="8" indent="-285750" algn="l">
              <a:lnSpc>
                <a:spcPct val="100000"/>
              </a:lnSpc>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2200"/>
              <a:buFont typeface="Calibri"/>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lnSpc>
                <a:spcPct val="100000"/>
              </a:lnSpc>
              <a:spcBef>
                <a:spcPts val="200"/>
              </a:spcBef>
              <a:spcAft>
                <a:spcPts val="0"/>
              </a:spcAft>
              <a:buClr>
                <a:schemeClr val="dk1"/>
              </a:buClr>
              <a:buSzPts val="1200"/>
              <a:buNone/>
              <a:defRPr sz="1200" b="1"/>
            </a:lvl1pPr>
            <a:lvl2pPr marL="914400" lvl="1" indent="-228600" algn="l">
              <a:lnSpc>
                <a:spcPct val="100000"/>
              </a:lnSpc>
              <a:spcBef>
                <a:spcPts val="200"/>
              </a:spcBef>
              <a:spcAft>
                <a:spcPts val="0"/>
              </a:spcAft>
              <a:buClr>
                <a:schemeClr val="dk1"/>
              </a:buClr>
              <a:buSzPts val="1000"/>
              <a:buNone/>
              <a:defRPr sz="1000" b="1"/>
            </a:lvl2pPr>
            <a:lvl3pPr marL="1371600" lvl="2" indent="-228600" algn="l">
              <a:lnSpc>
                <a:spcPct val="100000"/>
              </a:lnSpc>
              <a:spcBef>
                <a:spcPts val="200"/>
              </a:spcBef>
              <a:spcAft>
                <a:spcPts val="0"/>
              </a:spcAft>
              <a:buClr>
                <a:schemeClr val="dk1"/>
              </a:buClr>
              <a:buSzPts val="900"/>
              <a:buNone/>
              <a:defRPr sz="900" b="1"/>
            </a:lvl3pPr>
            <a:lvl4pPr marL="1828800" lvl="3" indent="-228600" algn="l">
              <a:lnSpc>
                <a:spcPct val="100000"/>
              </a:lnSpc>
              <a:spcBef>
                <a:spcPts val="200"/>
              </a:spcBef>
              <a:spcAft>
                <a:spcPts val="0"/>
              </a:spcAft>
              <a:buClr>
                <a:schemeClr val="dk1"/>
              </a:buClr>
              <a:buSzPts val="800"/>
              <a:buNone/>
              <a:defRPr sz="800" b="1"/>
            </a:lvl4pPr>
            <a:lvl5pPr marL="2286000" lvl="4" indent="-228600" algn="l">
              <a:lnSpc>
                <a:spcPct val="100000"/>
              </a:lnSpc>
              <a:spcBef>
                <a:spcPts val="200"/>
              </a:spcBef>
              <a:spcAft>
                <a:spcPts val="0"/>
              </a:spcAft>
              <a:buClr>
                <a:schemeClr val="dk1"/>
              </a:buClr>
              <a:buSzPts val="800"/>
              <a:buNone/>
              <a:defRPr sz="800" b="1"/>
            </a:lvl5pPr>
            <a:lvl6pPr marL="2743200" lvl="5" indent="-228600" algn="l">
              <a:lnSpc>
                <a:spcPct val="100000"/>
              </a:lnSpc>
              <a:spcBef>
                <a:spcPts val="200"/>
              </a:spcBef>
              <a:spcAft>
                <a:spcPts val="0"/>
              </a:spcAft>
              <a:buClr>
                <a:schemeClr val="dk1"/>
              </a:buClr>
              <a:buSzPts val="800"/>
              <a:buNone/>
              <a:defRPr sz="800" b="1"/>
            </a:lvl6pPr>
            <a:lvl7pPr marL="3200400" lvl="6" indent="-228600" algn="l">
              <a:lnSpc>
                <a:spcPct val="100000"/>
              </a:lnSpc>
              <a:spcBef>
                <a:spcPts val="200"/>
              </a:spcBef>
              <a:spcAft>
                <a:spcPts val="0"/>
              </a:spcAft>
              <a:buClr>
                <a:schemeClr val="dk1"/>
              </a:buClr>
              <a:buSzPts val="800"/>
              <a:buNone/>
              <a:defRPr sz="800" b="1"/>
            </a:lvl7pPr>
            <a:lvl8pPr marL="3657600" lvl="7" indent="-228600" algn="l">
              <a:lnSpc>
                <a:spcPct val="100000"/>
              </a:lnSpc>
              <a:spcBef>
                <a:spcPts val="200"/>
              </a:spcBef>
              <a:spcAft>
                <a:spcPts val="0"/>
              </a:spcAft>
              <a:buClr>
                <a:schemeClr val="dk1"/>
              </a:buClr>
              <a:buSzPts val="800"/>
              <a:buNone/>
              <a:defRPr sz="800" b="1"/>
            </a:lvl8pPr>
            <a:lvl9pPr marL="4114800" lvl="8" indent="-228600" algn="l">
              <a:lnSpc>
                <a:spcPct val="100000"/>
              </a:lnSpc>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lnSpc>
                <a:spcPct val="100000"/>
              </a:lnSpc>
              <a:spcBef>
                <a:spcPts val="200"/>
              </a:spcBef>
              <a:spcAft>
                <a:spcPts val="0"/>
              </a:spcAft>
              <a:buClr>
                <a:schemeClr val="dk1"/>
              </a:buClr>
              <a:buSzPts val="1200"/>
              <a:buChar char="•"/>
              <a:defRPr sz="1200"/>
            </a:lvl1pPr>
            <a:lvl2pPr marL="914400" lvl="1" indent="-292100" algn="l">
              <a:lnSpc>
                <a:spcPct val="100000"/>
              </a:lnSpc>
              <a:spcBef>
                <a:spcPts val="200"/>
              </a:spcBef>
              <a:spcAft>
                <a:spcPts val="0"/>
              </a:spcAft>
              <a:buClr>
                <a:schemeClr val="dk1"/>
              </a:buClr>
              <a:buSzPts val="1000"/>
              <a:buChar char="–"/>
              <a:defRPr sz="1000"/>
            </a:lvl2pPr>
            <a:lvl3pPr marL="1371600" lvl="2" indent="-285750" algn="l">
              <a:lnSpc>
                <a:spcPct val="100000"/>
              </a:lnSpc>
              <a:spcBef>
                <a:spcPts val="200"/>
              </a:spcBef>
              <a:spcAft>
                <a:spcPts val="0"/>
              </a:spcAft>
              <a:buClr>
                <a:schemeClr val="dk1"/>
              </a:buClr>
              <a:buSzPts val="900"/>
              <a:buChar char="•"/>
              <a:defRPr sz="900"/>
            </a:lvl3pPr>
            <a:lvl4pPr marL="1828800" lvl="3" indent="-279400" algn="l">
              <a:lnSpc>
                <a:spcPct val="100000"/>
              </a:lnSpc>
              <a:spcBef>
                <a:spcPts val="200"/>
              </a:spcBef>
              <a:spcAft>
                <a:spcPts val="0"/>
              </a:spcAft>
              <a:buClr>
                <a:schemeClr val="dk1"/>
              </a:buClr>
              <a:buSzPts val="800"/>
              <a:buChar char="–"/>
              <a:defRPr sz="800"/>
            </a:lvl4pPr>
            <a:lvl5pPr marL="2286000" lvl="4" indent="-279400" algn="l">
              <a:lnSpc>
                <a:spcPct val="100000"/>
              </a:lnSpc>
              <a:spcBef>
                <a:spcPts val="200"/>
              </a:spcBef>
              <a:spcAft>
                <a:spcPts val="0"/>
              </a:spcAft>
              <a:buClr>
                <a:schemeClr val="dk1"/>
              </a:buClr>
              <a:buSzPts val="800"/>
              <a:buChar char="»"/>
              <a:defRPr sz="800"/>
            </a:lvl5pPr>
            <a:lvl6pPr marL="2743200" lvl="5" indent="-279400" algn="l">
              <a:lnSpc>
                <a:spcPct val="100000"/>
              </a:lnSpc>
              <a:spcBef>
                <a:spcPts val="200"/>
              </a:spcBef>
              <a:spcAft>
                <a:spcPts val="0"/>
              </a:spcAft>
              <a:buClr>
                <a:schemeClr val="dk1"/>
              </a:buClr>
              <a:buSzPts val="800"/>
              <a:buChar char="•"/>
              <a:defRPr sz="800"/>
            </a:lvl6pPr>
            <a:lvl7pPr marL="3200400" lvl="6" indent="-279400" algn="l">
              <a:lnSpc>
                <a:spcPct val="100000"/>
              </a:lnSpc>
              <a:spcBef>
                <a:spcPts val="200"/>
              </a:spcBef>
              <a:spcAft>
                <a:spcPts val="0"/>
              </a:spcAft>
              <a:buClr>
                <a:schemeClr val="dk1"/>
              </a:buClr>
              <a:buSzPts val="800"/>
              <a:buChar char="•"/>
              <a:defRPr sz="800"/>
            </a:lvl7pPr>
            <a:lvl8pPr marL="3657600" lvl="7" indent="-279400" algn="l">
              <a:lnSpc>
                <a:spcPct val="100000"/>
              </a:lnSpc>
              <a:spcBef>
                <a:spcPts val="200"/>
              </a:spcBef>
              <a:spcAft>
                <a:spcPts val="0"/>
              </a:spcAft>
              <a:buClr>
                <a:schemeClr val="dk1"/>
              </a:buClr>
              <a:buSzPts val="800"/>
              <a:buChar char="•"/>
              <a:defRPr sz="800"/>
            </a:lvl8pPr>
            <a:lvl9pPr marL="4114800" lvl="8" indent="-279400" algn="l">
              <a:lnSpc>
                <a:spcPct val="100000"/>
              </a:lnSpc>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lnSpc>
                <a:spcPct val="100000"/>
              </a:lnSpc>
              <a:spcBef>
                <a:spcPts val="200"/>
              </a:spcBef>
              <a:spcAft>
                <a:spcPts val="0"/>
              </a:spcAft>
              <a:buClr>
                <a:schemeClr val="dk1"/>
              </a:buClr>
              <a:buSzPts val="1200"/>
              <a:buNone/>
              <a:defRPr sz="1200" b="1"/>
            </a:lvl1pPr>
            <a:lvl2pPr marL="914400" lvl="1" indent="-228600" algn="l">
              <a:lnSpc>
                <a:spcPct val="100000"/>
              </a:lnSpc>
              <a:spcBef>
                <a:spcPts val="200"/>
              </a:spcBef>
              <a:spcAft>
                <a:spcPts val="0"/>
              </a:spcAft>
              <a:buClr>
                <a:schemeClr val="dk1"/>
              </a:buClr>
              <a:buSzPts val="1000"/>
              <a:buNone/>
              <a:defRPr sz="1000" b="1"/>
            </a:lvl2pPr>
            <a:lvl3pPr marL="1371600" lvl="2" indent="-228600" algn="l">
              <a:lnSpc>
                <a:spcPct val="100000"/>
              </a:lnSpc>
              <a:spcBef>
                <a:spcPts val="200"/>
              </a:spcBef>
              <a:spcAft>
                <a:spcPts val="0"/>
              </a:spcAft>
              <a:buClr>
                <a:schemeClr val="dk1"/>
              </a:buClr>
              <a:buSzPts val="900"/>
              <a:buNone/>
              <a:defRPr sz="900" b="1"/>
            </a:lvl3pPr>
            <a:lvl4pPr marL="1828800" lvl="3" indent="-228600" algn="l">
              <a:lnSpc>
                <a:spcPct val="100000"/>
              </a:lnSpc>
              <a:spcBef>
                <a:spcPts val="200"/>
              </a:spcBef>
              <a:spcAft>
                <a:spcPts val="0"/>
              </a:spcAft>
              <a:buClr>
                <a:schemeClr val="dk1"/>
              </a:buClr>
              <a:buSzPts val="800"/>
              <a:buNone/>
              <a:defRPr sz="800" b="1"/>
            </a:lvl4pPr>
            <a:lvl5pPr marL="2286000" lvl="4" indent="-228600" algn="l">
              <a:lnSpc>
                <a:spcPct val="100000"/>
              </a:lnSpc>
              <a:spcBef>
                <a:spcPts val="200"/>
              </a:spcBef>
              <a:spcAft>
                <a:spcPts val="0"/>
              </a:spcAft>
              <a:buClr>
                <a:schemeClr val="dk1"/>
              </a:buClr>
              <a:buSzPts val="800"/>
              <a:buNone/>
              <a:defRPr sz="800" b="1"/>
            </a:lvl5pPr>
            <a:lvl6pPr marL="2743200" lvl="5" indent="-228600" algn="l">
              <a:lnSpc>
                <a:spcPct val="100000"/>
              </a:lnSpc>
              <a:spcBef>
                <a:spcPts val="200"/>
              </a:spcBef>
              <a:spcAft>
                <a:spcPts val="0"/>
              </a:spcAft>
              <a:buClr>
                <a:schemeClr val="dk1"/>
              </a:buClr>
              <a:buSzPts val="800"/>
              <a:buNone/>
              <a:defRPr sz="800" b="1"/>
            </a:lvl6pPr>
            <a:lvl7pPr marL="3200400" lvl="6" indent="-228600" algn="l">
              <a:lnSpc>
                <a:spcPct val="100000"/>
              </a:lnSpc>
              <a:spcBef>
                <a:spcPts val="200"/>
              </a:spcBef>
              <a:spcAft>
                <a:spcPts val="0"/>
              </a:spcAft>
              <a:buClr>
                <a:schemeClr val="dk1"/>
              </a:buClr>
              <a:buSzPts val="800"/>
              <a:buNone/>
              <a:defRPr sz="800" b="1"/>
            </a:lvl7pPr>
            <a:lvl8pPr marL="3657600" lvl="7" indent="-228600" algn="l">
              <a:lnSpc>
                <a:spcPct val="100000"/>
              </a:lnSpc>
              <a:spcBef>
                <a:spcPts val="200"/>
              </a:spcBef>
              <a:spcAft>
                <a:spcPts val="0"/>
              </a:spcAft>
              <a:buClr>
                <a:schemeClr val="dk1"/>
              </a:buClr>
              <a:buSzPts val="800"/>
              <a:buNone/>
              <a:defRPr sz="800" b="1"/>
            </a:lvl8pPr>
            <a:lvl9pPr marL="4114800" lvl="8" indent="-228600" algn="l">
              <a:lnSpc>
                <a:spcPct val="100000"/>
              </a:lnSpc>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lnSpc>
                <a:spcPct val="100000"/>
              </a:lnSpc>
              <a:spcBef>
                <a:spcPts val="200"/>
              </a:spcBef>
              <a:spcAft>
                <a:spcPts val="0"/>
              </a:spcAft>
              <a:buClr>
                <a:schemeClr val="dk1"/>
              </a:buClr>
              <a:buSzPts val="1200"/>
              <a:buChar char="•"/>
              <a:defRPr sz="1200"/>
            </a:lvl1pPr>
            <a:lvl2pPr marL="914400" lvl="1" indent="-292100" algn="l">
              <a:lnSpc>
                <a:spcPct val="100000"/>
              </a:lnSpc>
              <a:spcBef>
                <a:spcPts val="200"/>
              </a:spcBef>
              <a:spcAft>
                <a:spcPts val="0"/>
              </a:spcAft>
              <a:buClr>
                <a:schemeClr val="dk1"/>
              </a:buClr>
              <a:buSzPts val="1000"/>
              <a:buChar char="–"/>
              <a:defRPr sz="1000"/>
            </a:lvl2pPr>
            <a:lvl3pPr marL="1371600" lvl="2" indent="-285750" algn="l">
              <a:lnSpc>
                <a:spcPct val="100000"/>
              </a:lnSpc>
              <a:spcBef>
                <a:spcPts val="200"/>
              </a:spcBef>
              <a:spcAft>
                <a:spcPts val="0"/>
              </a:spcAft>
              <a:buClr>
                <a:schemeClr val="dk1"/>
              </a:buClr>
              <a:buSzPts val="900"/>
              <a:buChar char="•"/>
              <a:defRPr sz="900"/>
            </a:lvl3pPr>
            <a:lvl4pPr marL="1828800" lvl="3" indent="-279400" algn="l">
              <a:lnSpc>
                <a:spcPct val="100000"/>
              </a:lnSpc>
              <a:spcBef>
                <a:spcPts val="200"/>
              </a:spcBef>
              <a:spcAft>
                <a:spcPts val="0"/>
              </a:spcAft>
              <a:buClr>
                <a:schemeClr val="dk1"/>
              </a:buClr>
              <a:buSzPts val="800"/>
              <a:buChar char="–"/>
              <a:defRPr sz="800"/>
            </a:lvl4pPr>
            <a:lvl5pPr marL="2286000" lvl="4" indent="-279400" algn="l">
              <a:lnSpc>
                <a:spcPct val="100000"/>
              </a:lnSpc>
              <a:spcBef>
                <a:spcPts val="200"/>
              </a:spcBef>
              <a:spcAft>
                <a:spcPts val="0"/>
              </a:spcAft>
              <a:buClr>
                <a:schemeClr val="dk1"/>
              </a:buClr>
              <a:buSzPts val="800"/>
              <a:buChar char="»"/>
              <a:defRPr sz="800"/>
            </a:lvl5pPr>
            <a:lvl6pPr marL="2743200" lvl="5" indent="-279400" algn="l">
              <a:lnSpc>
                <a:spcPct val="100000"/>
              </a:lnSpc>
              <a:spcBef>
                <a:spcPts val="200"/>
              </a:spcBef>
              <a:spcAft>
                <a:spcPts val="0"/>
              </a:spcAft>
              <a:buClr>
                <a:schemeClr val="dk1"/>
              </a:buClr>
              <a:buSzPts val="800"/>
              <a:buChar char="•"/>
              <a:defRPr sz="800"/>
            </a:lvl6pPr>
            <a:lvl7pPr marL="3200400" lvl="6" indent="-279400" algn="l">
              <a:lnSpc>
                <a:spcPct val="100000"/>
              </a:lnSpc>
              <a:spcBef>
                <a:spcPts val="200"/>
              </a:spcBef>
              <a:spcAft>
                <a:spcPts val="0"/>
              </a:spcAft>
              <a:buClr>
                <a:schemeClr val="dk1"/>
              </a:buClr>
              <a:buSzPts val="800"/>
              <a:buChar char="•"/>
              <a:defRPr sz="800"/>
            </a:lvl7pPr>
            <a:lvl8pPr marL="3657600" lvl="7" indent="-279400" algn="l">
              <a:lnSpc>
                <a:spcPct val="100000"/>
              </a:lnSpc>
              <a:spcBef>
                <a:spcPts val="200"/>
              </a:spcBef>
              <a:spcAft>
                <a:spcPts val="0"/>
              </a:spcAft>
              <a:buClr>
                <a:schemeClr val="dk1"/>
              </a:buClr>
              <a:buSzPts val="800"/>
              <a:buChar char="•"/>
              <a:defRPr sz="800"/>
            </a:lvl8pPr>
            <a:lvl9pPr marL="4114800" lvl="8" indent="-279400" algn="l">
              <a:lnSpc>
                <a:spcPct val="100000"/>
              </a:lnSpc>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lnSpc>
                <a:spcPct val="100000"/>
              </a:lnSpc>
              <a:spcBef>
                <a:spcPts val="0"/>
              </a:spcBef>
              <a:spcAft>
                <a:spcPts val="0"/>
              </a:spcAft>
              <a:buClr>
                <a:schemeClr val="dk1"/>
              </a:buClr>
              <a:buSzPts val="1000"/>
              <a:buFont typeface="Calibri"/>
              <a:buNone/>
              <a:defRPr sz="1000" b="1"/>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lnSpc>
                <a:spcPct val="100000"/>
              </a:lnSpc>
              <a:spcBef>
                <a:spcPts val="300"/>
              </a:spcBef>
              <a:spcAft>
                <a:spcPts val="0"/>
              </a:spcAft>
              <a:buClr>
                <a:schemeClr val="dk1"/>
              </a:buClr>
              <a:buSzPts val="1600"/>
              <a:buChar char="•"/>
              <a:defRPr sz="1600"/>
            </a:lvl1pPr>
            <a:lvl2pPr marL="914400" lvl="1" indent="-317500" algn="l">
              <a:lnSpc>
                <a:spcPct val="100000"/>
              </a:lnSpc>
              <a:spcBef>
                <a:spcPts val="300"/>
              </a:spcBef>
              <a:spcAft>
                <a:spcPts val="0"/>
              </a:spcAft>
              <a:buClr>
                <a:schemeClr val="dk1"/>
              </a:buClr>
              <a:buSzPts val="1400"/>
              <a:buChar char="–"/>
              <a:defRPr sz="1400"/>
            </a:lvl2pPr>
            <a:lvl3pPr marL="1371600" lvl="2" indent="-304800" algn="l">
              <a:lnSpc>
                <a:spcPct val="100000"/>
              </a:lnSpc>
              <a:spcBef>
                <a:spcPts val="200"/>
              </a:spcBef>
              <a:spcAft>
                <a:spcPts val="0"/>
              </a:spcAft>
              <a:buClr>
                <a:schemeClr val="dk1"/>
              </a:buClr>
              <a:buSzPts val="1200"/>
              <a:buChar char="•"/>
              <a:defRPr sz="1200"/>
            </a:lvl3pPr>
            <a:lvl4pPr marL="1828800" lvl="3" indent="-292100" algn="l">
              <a:lnSpc>
                <a:spcPct val="100000"/>
              </a:lnSpc>
              <a:spcBef>
                <a:spcPts val="200"/>
              </a:spcBef>
              <a:spcAft>
                <a:spcPts val="0"/>
              </a:spcAft>
              <a:buClr>
                <a:schemeClr val="dk1"/>
              </a:buClr>
              <a:buSzPts val="1000"/>
              <a:buChar char="–"/>
              <a:defRPr sz="1000"/>
            </a:lvl4pPr>
            <a:lvl5pPr marL="2286000" lvl="4" indent="-292100" algn="l">
              <a:lnSpc>
                <a:spcPct val="100000"/>
              </a:lnSpc>
              <a:spcBef>
                <a:spcPts val="200"/>
              </a:spcBef>
              <a:spcAft>
                <a:spcPts val="0"/>
              </a:spcAft>
              <a:buClr>
                <a:schemeClr val="dk1"/>
              </a:buClr>
              <a:buSzPts val="1000"/>
              <a:buChar char="»"/>
              <a:defRPr sz="1000"/>
            </a:lvl5pPr>
            <a:lvl6pPr marL="2743200" lvl="5" indent="-292100" algn="l">
              <a:lnSpc>
                <a:spcPct val="100000"/>
              </a:lnSpc>
              <a:spcBef>
                <a:spcPts val="200"/>
              </a:spcBef>
              <a:spcAft>
                <a:spcPts val="0"/>
              </a:spcAft>
              <a:buClr>
                <a:schemeClr val="dk1"/>
              </a:buClr>
              <a:buSzPts val="1000"/>
              <a:buChar char="•"/>
              <a:defRPr sz="1000"/>
            </a:lvl6pPr>
            <a:lvl7pPr marL="3200400" lvl="6" indent="-292100" algn="l">
              <a:lnSpc>
                <a:spcPct val="100000"/>
              </a:lnSpc>
              <a:spcBef>
                <a:spcPts val="200"/>
              </a:spcBef>
              <a:spcAft>
                <a:spcPts val="0"/>
              </a:spcAft>
              <a:buClr>
                <a:schemeClr val="dk1"/>
              </a:buClr>
              <a:buSzPts val="1000"/>
              <a:buChar char="•"/>
              <a:defRPr sz="1000"/>
            </a:lvl7pPr>
            <a:lvl8pPr marL="3657600" lvl="7" indent="-292100" algn="l">
              <a:lnSpc>
                <a:spcPct val="100000"/>
              </a:lnSpc>
              <a:spcBef>
                <a:spcPts val="200"/>
              </a:spcBef>
              <a:spcAft>
                <a:spcPts val="0"/>
              </a:spcAft>
              <a:buClr>
                <a:schemeClr val="dk1"/>
              </a:buClr>
              <a:buSzPts val="1000"/>
              <a:buChar char="•"/>
              <a:defRPr sz="1000"/>
            </a:lvl8pPr>
            <a:lvl9pPr marL="4114800" lvl="8" indent="-292100" algn="l">
              <a:lnSpc>
                <a:spcPct val="100000"/>
              </a:lnSpc>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lnSpc>
                <a:spcPct val="100000"/>
              </a:lnSpc>
              <a:spcBef>
                <a:spcPts val="100"/>
              </a:spcBef>
              <a:spcAft>
                <a:spcPts val="0"/>
              </a:spcAft>
              <a:buClr>
                <a:schemeClr val="dk1"/>
              </a:buClr>
              <a:buSzPts val="700"/>
              <a:buNone/>
              <a:defRPr sz="700"/>
            </a:lvl1pPr>
            <a:lvl2pPr marL="914400" lvl="1" indent="-228600" algn="l">
              <a:lnSpc>
                <a:spcPct val="100000"/>
              </a:lnSpc>
              <a:spcBef>
                <a:spcPts val="100"/>
              </a:spcBef>
              <a:spcAft>
                <a:spcPts val="0"/>
              </a:spcAft>
              <a:buClr>
                <a:schemeClr val="dk1"/>
              </a:buClr>
              <a:buSzPts val="600"/>
              <a:buNone/>
              <a:defRPr sz="600"/>
            </a:lvl2pPr>
            <a:lvl3pPr marL="1371600" lvl="2" indent="-228600" algn="l">
              <a:lnSpc>
                <a:spcPct val="100000"/>
              </a:lnSpc>
              <a:spcBef>
                <a:spcPts val="100"/>
              </a:spcBef>
              <a:spcAft>
                <a:spcPts val="0"/>
              </a:spcAft>
              <a:buClr>
                <a:schemeClr val="dk1"/>
              </a:buClr>
              <a:buSzPts val="500"/>
              <a:buNone/>
              <a:defRPr sz="500"/>
            </a:lvl3pPr>
            <a:lvl4pPr marL="1828800" lvl="3" indent="-228600" algn="l">
              <a:lnSpc>
                <a:spcPct val="100000"/>
              </a:lnSpc>
              <a:spcBef>
                <a:spcPts val="100"/>
              </a:spcBef>
              <a:spcAft>
                <a:spcPts val="0"/>
              </a:spcAft>
              <a:buClr>
                <a:schemeClr val="dk1"/>
              </a:buClr>
              <a:buSzPts val="500"/>
              <a:buNone/>
              <a:defRPr sz="500"/>
            </a:lvl4pPr>
            <a:lvl5pPr marL="2286000" lvl="4" indent="-228600" algn="l">
              <a:lnSpc>
                <a:spcPct val="100000"/>
              </a:lnSpc>
              <a:spcBef>
                <a:spcPts val="100"/>
              </a:spcBef>
              <a:spcAft>
                <a:spcPts val="0"/>
              </a:spcAft>
              <a:buClr>
                <a:schemeClr val="dk1"/>
              </a:buClr>
              <a:buSzPts val="500"/>
              <a:buNone/>
              <a:defRPr sz="500"/>
            </a:lvl5pPr>
            <a:lvl6pPr marL="2743200" lvl="5" indent="-228600" algn="l">
              <a:lnSpc>
                <a:spcPct val="100000"/>
              </a:lnSpc>
              <a:spcBef>
                <a:spcPts val="100"/>
              </a:spcBef>
              <a:spcAft>
                <a:spcPts val="0"/>
              </a:spcAft>
              <a:buClr>
                <a:schemeClr val="dk1"/>
              </a:buClr>
              <a:buSzPts val="500"/>
              <a:buNone/>
              <a:defRPr sz="500"/>
            </a:lvl6pPr>
            <a:lvl7pPr marL="3200400" lvl="6" indent="-228600" algn="l">
              <a:lnSpc>
                <a:spcPct val="100000"/>
              </a:lnSpc>
              <a:spcBef>
                <a:spcPts val="100"/>
              </a:spcBef>
              <a:spcAft>
                <a:spcPts val="0"/>
              </a:spcAft>
              <a:buClr>
                <a:schemeClr val="dk1"/>
              </a:buClr>
              <a:buSzPts val="500"/>
              <a:buNone/>
              <a:defRPr sz="500"/>
            </a:lvl7pPr>
            <a:lvl8pPr marL="3657600" lvl="7" indent="-228600" algn="l">
              <a:lnSpc>
                <a:spcPct val="100000"/>
              </a:lnSpc>
              <a:spcBef>
                <a:spcPts val="100"/>
              </a:spcBef>
              <a:spcAft>
                <a:spcPts val="0"/>
              </a:spcAft>
              <a:buClr>
                <a:schemeClr val="dk1"/>
              </a:buClr>
              <a:buSzPts val="500"/>
              <a:buNone/>
              <a:defRPr sz="500"/>
            </a:lvl8pPr>
            <a:lvl9pPr marL="4114800" lvl="8" indent="-228600" algn="l">
              <a:lnSpc>
                <a:spcPct val="100000"/>
              </a:lnSpc>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lnSpc>
                <a:spcPct val="100000"/>
              </a:lnSpc>
              <a:spcBef>
                <a:spcPts val="0"/>
              </a:spcBef>
              <a:spcAft>
                <a:spcPts val="0"/>
              </a:spcAft>
              <a:buClr>
                <a:schemeClr val="dk1"/>
              </a:buClr>
              <a:buSzPts val="1000"/>
              <a:buFont typeface="Calibri"/>
              <a:buNone/>
              <a:defRPr sz="1000" b="1"/>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lnSpc>
                <a:spcPct val="100000"/>
              </a:lnSpc>
              <a:spcBef>
                <a:spcPts val="100"/>
              </a:spcBef>
              <a:spcAft>
                <a:spcPts val="0"/>
              </a:spcAft>
              <a:buClr>
                <a:schemeClr val="dk1"/>
              </a:buClr>
              <a:buSzPts val="700"/>
              <a:buNone/>
              <a:defRPr sz="700"/>
            </a:lvl1pPr>
            <a:lvl2pPr marL="914400" lvl="1" indent="-228600" algn="l">
              <a:lnSpc>
                <a:spcPct val="100000"/>
              </a:lnSpc>
              <a:spcBef>
                <a:spcPts val="100"/>
              </a:spcBef>
              <a:spcAft>
                <a:spcPts val="0"/>
              </a:spcAft>
              <a:buClr>
                <a:schemeClr val="dk1"/>
              </a:buClr>
              <a:buSzPts val="600"/>
              <a:buNone/>
              <a:defRPr sz="600"/>
            </a:lvl2pPr>
            <a:lvl3pPr marL="1371600" lvl="2" indent="-228600" algn="l">
              <a:lnSpc>
                <a:spcPct val="100000"/>
              </a:lnSpc>
              <a:spcBef>
                <a:spcPts val="100"/>
              </a:spcBef>
              <a:spcAft>
                <a:spcPts val="0"/>
              </a:spcAft>
              <a:buClr>
                <a:schemeClr val="dk1"/>
              </a:buClr>
              <a:buSzPts val="500"/>
              <a:buNone/>
              <a:defRPr sz="500"/>
            </a:lvl3pPr>
            <a:lvl4pPr marL="1828800" lvl="3" indent="-228600" algn="l">
              <a:lnSpc>
                <a:spcPct val="100000"/>
              </a:lnSpc>
              <a:spcBef>
                <a:spcPts val="100"/>
              </a:spcBef>
              <a:spcAft>
                <a:spcPts val="0"/>
              </a:spcAft>
              <a:buClr>
                <a:schemeClr val="dk1"/>
              </a:buClr>
              <a:buSzPts val="500"/>
              <a:buNone/>
              <a:defRPr sz="500"/>
            </a:lvl4pPr>
            <a:lvl5pPr marL="2286000" lvl="4" indent="-228600" algn="l">
              <a:lnSpc>
                <a:spcPct val="100000"/>
              </a:lnSpc>
              <a:spcBef>
                <a:spcPts val="100"/>
              </a:spcBef>
              <a:spcAft>
                <a:spcPts val="0"/>
              </a:spcAft>
              <a:buClr>
                <a:schemeClr val="dk1"/>
              </a:buClr>
              <a:buSzPts val="500"/>
              <a:buNone/>
              <a:defRPr sz="500"/>
            </a:lvl5pPr>
            <a:lvl6pPr marL="2743200" lvl="5" indent="-228600" algn="l">
              <a:lnSpc>
                <a:spcPct val="100000"/>
              </a:lnSpc>
              <a:spcBef>
                <a:spcPts val="100"/>
              </a:spcBef>
              <a:spcAft>
                <a:spcPts val="0"/>
              </a:spcAft>
              <a:buClr>
                <a:schemeClr val="dk1"/>
              </a:buClr>
              <a:buSzPts val="500"/>
              <a:buNone/>
              <a:defRPr sz="500"/>
            </a:lvl6pPr>
            <a:lvl7pPr marL="3200400" lvl="6" indent="-228600" algn="l">
              <a:lnSpc>
                <a:spcPct val="100000"/>
              </a:lnSpc>
              <a:spcBef>
                <a:spcPts val="100"/>
              </a:spcBef>
              <a:spcAft>
                <a:spcPts val="0"/>
              </a:spcAft>
              <a:buClr>
                <a:schemeClr val="dk1"/>
              </a:buClr>
              <a:buSzPts val="500"/>
              <a:buNone/>
              <a:defRPr sz="500"/>
            </a:lvl7pPr>
            <a:lvl8pPr marL="3657600" lvl="7" indent="-228600" algn="l">
              <a:lnSpc>
                <a:spcPct val="100000"/>
              </a:lnSpc>
              <a:spcBef>
                <a:spcPts val="100"/>
              </a:spcBef>
              <a:spcAft>
                <a:spcPts val="0"/>
              </a:spcAft>
              <a:buClr>
                <a:schemeClr val="dk1"/>
              </a:buClr>
              <a:buSzPts val="500"/>
              <a:buNone/>
              <a:defRPr sz="500"/>
            </a:lvl8pPr>
            <a:lvl9pPr marL="4114800" lvl="8" indent="-228600" algn="l">
              <a:lnSpc>
                <a:spcPct val="100000"/>
              </a:lnSpc>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10" y="-125809"/>
            <a:ext cx="2262981" cy="4114800"/>
          </a:xfrm>
          <a:prstGeom prst="rect">
            <a:avLst/>
          </a:prstGeom>
          <a:noFill/>
          <a:ln>
            <a:noFill/>
          </a:ln>
        </p:spPr>
        <p:txBody>
          <a:bodyPr spcFirstLastPara="1" wrap="square" lIns="45725" tIns="22850" rIns="45725" bIns="22850" anchor="t" anchorCtr="0">
            <a:norm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1"/>
            <a:ext cx="2925763" cy="1028700"/>
          </a:xfrm>
          <a:prstGeom prst="rect">
            <a:avLst/>
          </a:prstGeom>
          <a:noFill/>
          <a:ln>
            <a:noFill/>
          </a:ln>
        </p:spPr>
        <p:txBody>
          <a:bodyPr spcFirstLastPara="1" wrap="square" lIns="45725" tIns="22850" rIns="45725" bIns="22850" anchor="ctr" anchorCtr="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lnSpc>
                <a:spcPct val="100000"/>
              </a:lnSpc>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lnSpc>
                <a:spcPct val="100000"/>
              </a:lnSpc>
              <a:spcBef>
                <a:spcPts val="0"/>
              </a:spcBef>
              <a:spcAft>
                <a:spcPts val="0"/>
              </a:spcAft>
              <a:buClr>
                <a:srgbClr val="000000"/>
              </a:buClr>
              <a:buSzPts val="700"/>
              <a:buFont typeface="Arial"/>
              <a:buNone/>
              <a:defRPr sz="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lnSpc>
                <a:spcPct val="100000"/>
              </a:lnSpc>
              <a:spcBef>
                <a:spcPts val="0"/>
              </a:spcBef>
              <a:spcAft>
                <a:spcPts val="0"/>
              </a:spcAft>
              <a:buClr>
                <a:srgbClr val="000000"/>
              </a:buClr>
              <a:buSzPts val="700"/>
              <a:buFont typeface="Arial"/>
              <a:buNone/>
              <a:defRPr sz="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3">
            <a:alphaModFix/>
          </a:blip>
          <a:srcRect l="14682" t="10469" b="44934"/>
          <a:stretch/>
        </p:blipFill>
        <p:spPr>
          <a:xfrm>
            <a:off x="0" y="1391721"/>
            <a:ext cx="9144000" cy="3187424"/>
          </a:xfrm>
          <a:prstGeom prst="rect">
            <a:avLst/>
          </a:prstGeom>
          <a:noFill/>
          <a:ln>
            <a:noFill/>
          </a:ln>
        </p:spPr>
      </p:pic>
      <p:sp>
        <p:nvSpPr>
          <p:cNvPr id="130" name="Google Shape;130;p25"/>
          <p:cNvSpPr txBox="1"/>
          <p:nvPr/>
        </p:nvSpPr>
        <p:spPr>
          <a:xfrm>
            <a:off x="2633031" y="4768885"/>
            <a:ext cx="3877950" cy="240066"/>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Clr>
                <a:srgbClr val="000000"/>
              </a:buClr>
              <a:buSzPts val="1300"/>
              <a:buFont typeface="Arial"/>
              <a:buNone/>
            </a:pPr>
            <a:r>
              <a:rPr lang="en" sz="1300" dirty="0">
                <a:latin typeface="Calibri" panose="020F0502020204030204" pitchFamily="34" charset="0"/>
                <a:ea typeface="Alegreya Sans Medium"/>
                <a:cs typeface="Calibri" panose="020F0502020204030204" pitchFamily="34" charset="0"/>
                <a:sym typeface="Alegreya Sans Medium"/>
              </a:rPr>
              <a:t>Eshan Kaul</a:t>
            </a:r>
            <a:endParaRPr sz="700" b="0" i="0" u="none" strike="noStrike" cap="none" dirty="0">
              <a:solidFill>
                <a:srgbClr val="000000"/>
              </a:solidFill>
              <a:latin typeface="Calibri" panose="020F0502020204030204" pitchFamily="34" charset="0"/>
              <a:ea typeface="Alegreya Sans Medium"/>
              <a:cs typeface="Calibri" panose="020F0502020204030204" pitchFamily="34" charset="0"/>
              <a:sym typeface="Alegreya Sans Medium"/>
            </a:endParaRPr>
          </a:p>
        </p:txBody>
      </p:sp>
      <p:cxnSp>
        <p:nvCxnSpPr>
          <p:cNvPr id="131" name="Google Shape;131;p25"/>
          <p:cNvCxnSpPr/>
          <p:nvPr/>
        </p:nvCxnSpPr>
        <p:spPr>
          <a:xfrm>
            <a:off x="4247886" y="607219"/>
            <a:ext cx="648228" cy="0"/>
          </a:xfrm>
          <a:prstGeom prst="straightConnector1">
            <a:avLst/>
          </a:prstGeom>
          <a:noFill/>
          <a:ln w="38100" cap="flat" cmpd="sng">
            <a:solidFill>
              <a:srgbClr val="000000"/>
            </a:solidFill>
            <a:prstDash val="solid"/>
            <a:round/>
            <a:headEnd type="none" w="sm" len="sm"/>
            <a:tailEnd type="none" w="sm" len="sm"/>
          </a:ln>
        </p:spPr>
      </p:cxnSp>
      <p:cxnSp>
        <p:nvCxnSpPr>
          <p:cNvPr id="132" name="Google Shape;132;p25"/>
          <p:cNvCxnSpPr/>
          <p:nvPr/>
        </p:nvCxnSpPr>
        <p:spPr>
          <a:xfrm>
            <a:off x="0" y="4572000"/>
            <a:ext cx="9144000" cy="0"/>
          </a:xfrm>
          <a:prstGeom prst="straightConnector1">
            <a:avLst/>
          </a:prstGeom>
          <a:noFill/>
          <a:ln w="28575" cap="flat" cmpd="sng">
            <a:solidFill>
              <a:srgbClr val="000000"/>
            </a:solidFill>
            <a:prstDash val="solid"/>
            <a:round/>
            <a:headEnd type="none" w="sm" len="sm"/>
            <a:tailEnd type="none" w="sm" len="sm"/>
          </a:ln>
        </p:spPr>
      </p:cxnSp>
      <p:cxnSp>
        <p:nvCxnSpPr>
          <p:cNvPr id="133" name="Google Shape;133;p25"/>
          <p:cNvCxnSpPr/>
          <p:nvPr/>
        </p:nvCxnSpPr>
        <p:spPr>
          <a:xfrm>
            <a:off x="0" y="1391721"/>
            <a:ext cx="9144000" cy="0"/>
          </a:xfrm>
          <a:prstGeom prst="straightConnector1">
            <a:avLst/>
          </a:prstGeom>
          <a:noFill/>
          <a:ln w="28575" cap="flat" cmpd="sng">
            <a:solidFill>
              <a:srgbClr val="000000"/>
            </a:solidFill>
            <a:prstDash val="solid"/>
            <a:round/>
            <a:headEnd type="none" w="sm" len="sm"/>
            <a:tailEnd type="none" w="sm" len="sm"/>
          </a:ln>
        </p:spPr>
      </p:cxnSp>
      <p:sp>
        <p:nvSpPr>
          <p:cNvPr id="134" name="Google Shape;134;p25"/>
          <p:cNvSpPr txBox="1"/>
          <p:nvPr/>
        </p:nvSpPr>
        <p:spPr>
          <a:xfrm>
            <a:off x="980862" y="701740"/>
            <a:ext cx="7182300" cy="665247"/>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3300"/>
              <a:buFont typeface="Arial"/>
              <a:buNone/>
            </a:pPr>
            <a:r>
              <a:rPr lang="en" sz="3300" dirty="0">
                <a:latin typeface="Calibri Light" panose="020F0302020204030204" pitchFamily="34" charset="0"/>
                <a:ea typeface="Merriweather"/>
                <a:cs typeface="Calibri Light" panose="020F0302020204030204" pitchFamily="34" charset="0"/>
                <a:sym typeface="Merriweather"/>
              </a:rPr>
              <a:t>CS 4824 Project Proposal</a:t>
            </a:r>
            <a:endParaRPr sz="700" u="none" strike="noStrike" cap="none" dirty="0">
              <a:solidFill>
                <a:srgbClr val="000000"/>
              </a:solidFill>
              <a:latin typeface="Calibri Light" panose="020F0302020204030204" pitchFamily="34" charset="0"/>
              <a:ea typeface="Merriweather"/>
              <a:cs typeface="Calibri Light" panose="020F0302020204030204" pitchFamily="34" charset="0"/>
              <a:sym typeface="Merriweather"/>
            </a:endParaRPr>
          </a:p>
        </p:txBody>
      </p:sp>
      <p:sp>
        <p:nvSpPr>
          <p:cNvPr id="135" name="Google Shape;135;p25"/>
          <p:cNvSpPr txBox="1"/>
          <p:nvPr/>
        </p:nvSpPr>
        <p:spPr>
          <a:xfrm>
            <a:off x="3990600" y="312600"/>
            <a:ext cx="1162800" cy="240066"/>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Clr>
                <a:srgbClr val="000000"/>
              </a:buClr>
              <a:buSzPts val="1300"/>
              <a:buFont typeface="Arial"/>
              <a:buNone/>
            </a:pPr>
            <a:r>
              <a:rPr lang="en" sz="1300" dirty="0">
                <a:latin typeface="Calibri" panose="020F0502020204030204" pitchFamily="34" charset="0"/>
                <a:ea typeface="Alegreya Sans Medium"/>
                <a:cs typeface="Calibri" panose="020F0502020204030204" pitchFamily="34" charset="0"/>
                <a:sym typeface="Alegreya Sans Medium"/>
              </a:rPr>
              <a:t>Team 29</a:t>
            </a:r>
            <a:endParaRPr sz="700" b="0" i="0" u="none" strike="noStrike" cap="none" dirty="0">
              <a:solidFill>
                <a:srgbClr val="000000"/>
              </a:solidFill>
              <a:latin typeface="Calibri" panose="020F0502020204030204" pitchFamily="34" charset="0"/>
              <a:ea typeface="Alegreya Sans Medium"/>
              <a:cs typeface="Calibri" panose="020F0502020204030204" pitchFamily="34" charset="0"/>
              <a:sym typeface="Alegreya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69"/>
        <p:cNvGrpSpPr/>
        <p:nvPr/>
      </p:nvGrpSpPr>
      <p:grpSpPr>
        <a:xfrm>
          <a:off x="0" y="0"/>
          <a:ext cx="0" cy="0"/>
          <a:chOff x="0" y="0"/>
          <a:chExt cx="0" cy="0"/>
        </a:xfrm>
      </p:grpSpPr>
      <p:cxnSp>
        <p:nvCxnSpPr>
          <p:cNvPr id="170" name="Google Shape;170;p29"/>
          <p:cNvCxnSpPr/>
          <p:nvPr/>
        </p:nvCxnSpPr>
        <p:spPr>
          <a:xfrm>
            <a:off x="-32069" y="887471"/>
            <a:ext cx="9193800" cy="17400"/>
          </a:xfrm>
          <a:prstGeom prst="straightConnector1">
            <a:avLst/>
          </a:prstGeom>
          <a:noFill/>
          <a:ln w="28575" cap="flat" cmpd="sng">
            <a:solidFill>
              <a:srgbClr val="000000"/>
            </a:solidFill>
            <a:prstDash val="solid"/>
            <a:round/>
            <a:headEnd type="none" w="sm" len="sm"/>
            <a:tailEnd type="none" w="sm" len="sm"/>
          </a:ln>
        </p:spPr>
      </p:cxnSp>
      <p:sp>
        <p:nvSpPr>
          <p:cNvPr id="172" name="Google Shape;172;p29"/>
          <p:cNvSpPr txBox="1"/>
          <p:nvPr/>
        </p:nvSpPr>
        <p:spPr>
          <a:xfrm>
            <a:off x="616877" y="265843"/>
            <a:ext cx="7820100" cy="665247"/>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3300"/>
              <a:buFont typeface="Arial"/>
              <a:buNone/>
            </a:pPr>
            <a:r>
              <a:rPr lang="en" sz="3300" dirty="0">
                <a:latin typeface="Calibri Light" panose="020F0302020204030204" pitchFamily="34" charset="0"/>
                <a:ea typeface="Merriweather"/>
                <a:cs typeface="Calibri Light" panose="020F0302020204030204" pitchFamily="34" charset="0"/>
                <a:sym typeface="Merriweather"/>
              </a:rPr>
              <a:t>Model 2: Results</a:t>
            </a:r>
            <a:endParaRPr sz="700" u="none" strike="noStrike" cap="none" dirty="0">
              <a:solidFill>
                <a:srgbClr val="000000"/>
              </a:solidFill>
              <a:latin typeface="Calibri Light" panose="020F0302020204030204" pitchFamily="34" charset="0"/>
              <a:ea typeface="Merriweather"/>
              <a:cs typeface="Calibri Light" panose="020F0302020204030204" pitchFamily="34" charset="0"/>
              <a:sym typeface="Merriweather"/>
            </a:endParaRPr>
          </a:p>
        </p:txBody>
      </p:sp>
      <p:grpSp>
        <p:nvGrpSpPr>
          <p:cNvPr id="173" name="Google Shape;173;p29"/>
          <p:cNvGrpSpPr/>
          <p:nvPr/>
        </p:nvGrpSpPr>
        <p:grpSpPr>
          <a:xfrm>
            <a:off x="8843956" y="370627"/>
            <a:ext cx="107775" cy="4402197"/>
            <a:chOff x="106301" y="0"/>
            <a:chExt cx="287400" cy="11739191"/>
          </a:xfrm>
        </p:grpSpPr>
        <p:sp>
          <p:nvSpPr>
            <p:cNvPr id="174" name="Google Shape;174;p29"/>
            <p:cNvSpPr txBox="1"/>
            <p:nvPr/>
          </p:nvSpPr>
          <p:spPr>
            <a:xfrm rot="5400000">
              <a:off x="-1233049" y="10112441"/>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sp>
          <p:nvSpPr>
            <p:cNvPr id="175" name="Google Shape;175;p29"/>
            <p:cNvSpPr txBox="1"/>
            <p:nvPr/>
          </p:nvSpPr>
          <p:spPr>
            <a:xfrm rot="5400000">
              <a:off x="-1233049" y="1339350"/>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grpSp>
      <p:sp>
        <p:nvSpPr>
          <p:cNvPr id="2" name="Google Shape;161;p28">
            <a:extLst>
              <a:ext uri="{FF2B5EF4-FFF2-40B4-BE49-F238E27FC236}">
                <a16:creationId xmlns:a16="http://schemas.microsoft.com/office/drawing/2014/main" id="{4FB29723-D55C-A837-DC91-B593BF30BE35}"/>
              </a:ext>
            </a:extLst>
          </p:cNvPr>
          <p:cNvSpPr txBox="1"/>
          <p:nvPr/>
        </p:nvSpPr>
        <p:spPr>
          <a:xfrm>
            <a:off x="419900" y="1079506"/>
            <a:ext cx="8424056" cy="2769989"/>
          </a:xfrm>
          <a:prstGeom prst="rect">
            <a:avLst/>
          </a:prstGeom>
          <a:noFill/>
          <a:ln>
            <a:noFill/>
          </a:ln>
        </p:spPr>
        <p:txBody>
          <a:bodyPr spcFirstLastPara="1" wrap="square" lIns="0" tIns="0" rIns="0" bIns="0" anchor="t" anchorCtr="0">
            <a:spAutoFit/>
          </a:bodyPr>
          <a:lstStyle/>
          <a:p>
            <a:pPr algn="l"/>
            <a:r>
              <a:rPr lang="en-US" sz="2000" dirty="0">
                <a:latin typeface="Calibri" panose="020F0502020204030204" pitchFamily="34" charset="0"/>
                <a:cs typeface="Calibri" panose="020F0502020204030204" pitchFamily="34" charset="0"/>
              </a:rPr>
              <a:t>X = 'DAILY_YIELD', 'TOTAL_YIELD', 'AMBIENT_TEMPERATURE', 'IRRADIATION’</a:t>
            </a:r>
          </a:p>
          <a:p>
            <a:pPr algn="l"/>
            <a:endParaRPr lang="en-US" sz="2000" dirty="0">
              <a:latin typeface="Calibri" panose="020F0502020204030204" pitchFamily="34" charset="0"/>
              <a:cs typeface="Calibri" panose="020F0502020204030204" pitchFamily="34" charset="0"/>
            </a:endParaRPr>
          </a:p>
          <a:p>
            <a:pPr algn="l"/>
            <a:r>
              <a:rPr lang="en-US" sz="2000" dirty="0">
                <a:latin typeface="Calibri" panose="020F0502020204030204" pitchFamily="34" charset="0"/>
                <a:cs typeface="Calibri" panose="020F0502020204030204" pitchFamily="34" charset="0"/>
              </a:rPr>
              <a:t>Y = ‘AC_POWER’ </a:t>
            </a:r>
          </a:p>
          <a:p>
            <a:pPr algn="l"/>
            <a:endParaRPr lang="en-US" sz="2000" b="1" dirty="0">
              <a:latin typeface="Calibri" panose="020F0502020204030204" pitchFamily="34" charset="0"/>
              <a:ea typeface="Merriweather"/>
              <a:cs typeface="Calibri" panose="020F0502020204030204" pitchFamily="34" charset="0"/>
              <a:sym typeface="Merriweather"/>
            </a:endParaRPr>
          </a:p>
          <a:p>
            <a:pPr algn="l"/>
            <a:r>
              <a:rPr lang="en-US" sz="2000" dirty="0">
                <a:latin typeface="Calibri" panose="020F0502020204030204" pitchFamily="34" charset="0"/>
                <a:cs typeface="Calibri" panose="020F0502020204030204" pitchFamily="34" charset="0"/>
              </a:rPr>
              <a:t>R^2 score: 0.8136697715417036 </a:t>
            </a:r>
          </a:p>
          <a:p>
            <a:pPr algn="l"/>
            <a:endParaRPr lang="en-US" sz="2000" dirty="0">
              <a:latin typeface="Calibri" panose="020F0502020204030204" pitchFamily="34" charset="0"/>
              <a:cs typeface="Calibri" panose="020F0502020204030204" pitchFamily="34" charset="0"/>
            </a:endParaRPr>
          </a:p>
          <a:p>
            <a:pPr algn="l"/>
            <a:r>
              <a:rPr lang="en-US" sz="2000" dirty="0">
                <a:latin typeface="Calibri" panose="020F0502020204030204" pitchFamily="34" charset="0"/>
                <a:cs typeface="Calibri" panose="020F0502020204030204" pitchFamily="34" charset="0"/>
              </a:rPr>
              <a:t>MSE: 29927.0101977689 </a:t>
            </a:r>
          </a:p>
          <a:p>
            <a:pPr algn="l"/>
            <a:endParaRPr lang="en-US" sz="2000" dirty="0">
              <a:latin typeface="Calibri" panose="020F0502020204030204" pitchFamily="34" charset="0"/>
              <a:cs typeface="Calibri" panose="020F0502020204030204" pitchFamily="34" charset="0"/>
            </a:endParaRPr>
          </a:p>
          <a:p>
            <a:pPr algn="l"/>
            <a:r>
              <a:rPr lang="en-US" sz="2000" dirty="0">
                <a:latin typeface="Calibri" panose="020F0502020204030204" pitchFamily="34" charset="0"/>
                <a:cs typeface="Calibri" panose="020F0502020204030204" pitchFamily="34" charset="0"/>
              </a:rPr>
              <a:t>RMSE: 172.99424903091113</a:t>
            </a:r>
            <a:endParaRPr sz="2000" dirty="0">
              <a:latin typeface="Calibri" panose="020F0502020204030204" pitchFamily="34" charset="0"/>
              <a:cs typeface="Calibri" panose="020F0502020204030204" pitchFamily="34" charset="0"/>
              <a:sym typeface="Merriweather"/>
            </a:endParaRPr>
          </a:p>
        </p:txBody>
      </p:sp>
    </p:spTree>
    <p:extLst>
      <p:ext uri="{BB962C8B-B14F-4D97-AF65-F5344CB8AC3E}">
        <p14:creationId xmlns:p14="http://schemas.microsoft.com/office/powerpoint/2010/main" val="2200460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69"/>
        <p:cNvGrpSpPr/>
        <p:nvPr/>
      </p:nvGrpSpPr>
      <p:grpSpPr>
        <a:xfrm>
          <a:off x="0" y="0"/>
          <a:ext cx="0" cy="0"/>
          <a:chOff x="0" y="0"/>
          <a:chExt cx="0" cy="0"/>
        </a:xfrm>
      </p:grpSpPr>
      <p:cxnSp>
        <p:nvCxnSpPr>
          <p:cNvPr id="170" name="Google Shape;170;p29"/>
          <p:cNvCxnSpPr/>
          <p:nvPr/>
        </p:nvCxnSpPr>
        <p:spPr>
          <a:xfrm>
            <a:off x="-32069" y="887471"/>
            <a:ext cx="9193800" cy="17400"/>
          </a:xfrm>
          <a:prstGeom prst="straightConnector1">
            <a:avLst/>
          </a:prstGeom>
          <a:noFill/>
          <a:ln w="28575" cap="flat" cmpd="sng">
            <a:solidFill>
              <a:srgbClr val="000000"/>
            </a:solidFill>
            <a:prstDash val="solid"/>
            <a:round/>
            <a:headEnd type="none" w="sm" len="sm"/>
            <a:tailEnd type="none" w="sm" len="sm"/>
          </a:ln>
        </p:spPr>
      </p:cxnSp>
      <p:sp>
        <p:nvSpPr>
          <p:cNvPr id="171" name="Google Shape;171;p29"/>
          <p:cNvSpPr txBox="1"/>
          <p:nvPr/>
        </p:nvSpPr>
        <p:spPr>
          <a:xfrm>
            <a:off x="312124" y="1057877"/>
            <a:ext cx="8531832" cy="3693319"/>
          </a:xfrm>
          <a:prstGeom prst="rect">
            <a:avLst/>
          </a:prstGeom>
          <a:noFill/>
          <a:ln>
            <a:noFill/>
          </a:ln>
        </p:spPr>
        <p:txBody>
          <a:bodyPr spcFirstLastPara="1" wrap="square" lIns="0" tIns="0" rIns="0" bIns="0" anchor="t" anchorCtr="0">
            <a:spAutoFit/>
          </a:bodyPr>
          <a:lstStyle/>
          <a:p>
            <a:pPr algn="l">
              <a:spcBef>
                <a:spcPts val="1200"/>
              </a:spcBef>
              <a:spcAft>
                <a:spcPts val="1200"/>
              </a:spcAft>
              <a:buFont typeface="Arial" panose="020B0604020202020204" pitchFamily="34" charset="0"/>
              <a:buChar char="•"/>
            </a:pPr>
            <a:r>
              <a:rPr lang="en-US" sz="2000" b="0" i="0" dirty="0">
                <a:solidFill>
                  <a:srgbClr val="000000"/>
                </a:solidFill>
                <a:effectLst/>
                <a:latin typeface="Calibri" panose="020F0502020204030204" pitchFamily="34" charset="0"/>
                <a:cs typeface="Calibri" panose="020F0502020204030204" pitchFamily="34" charset="0"/>
              </a:rPr>
              <a:t> Partial Least Squares (PLS) is a multivariate regression method</a:t>
            </a:r>
          </a:p>
          <a:p>
            <a:pPr algn="l">
              <a:spcBef>
                <a:spcPts val="1200"/>
              </a:spcBef>
              <a:spcAft>
                <a:spcPts val="1200"/>
              </a:spcAft>
              <a:buFont typeface="Arial" panose="020B0604020202020204" pitchFamily="34" charset="0"/>
              <a:buChar char="•"/>
            </a:pPr>
            <a:r>
              <a:rPr lang="en-US" sz="2000" b="0" i="0" dirty="0">
                <a:solidFill>
                  <a:srgbClr val="000000"/>
                </a:solidFill>
                <a:effectLst/>
                <a:latin typeface="Calibri" panose="020F0502020204030204" pitchFamily="34" charset="0"/>
                <a:cs typeface="Calibri" panose="020F0502020204030204" pitchFamily="34" charset="0"/>
              </a:rPr>
              <a:t> The goal of PLS is to find a low-dimensional representation of the input data that captures the maximum covariance between the input and output variables</a:t>
            </a:r>
          </a:p>
          <a:p>
            <a:pPr algn="l">
              <a:spcBef>
                <a:spcPts val="1200"/>
              </a:spcBef>
              <a:spcAft>
                <a:spcPts val="1200"/>
              </a:spcAft>
              <a:buFont typeface="Arial" panose="020B0604020202020204" pitchFamily="34" charset="0"/>
              <a:buChar char="•"/>
            </a:pPr>
            <a:r>
              <a:rPr lang="en-US" sz="2000" b="0" i="0" dirty="0">
                <a:solidFill>
                  <a:srgbClr val="000000"/>
                </a:solidFill>
                <a:effectLst/>
                <a:latin typeface="Calibri" panose="020F0502020204030204" pitchFamily="34" charset="0"/>
                <a:cs typeface="Calibri" panose="020F0502020204030204" pitchFamily="34" charset="0"/>
              </a:rPr>
              <a:t> PLS works by iteratively extracting pairs of latent variables or "components" that capture the maximum covariance between the input and output variables</a:t>
            </a:r>
          </a:p>
          <a:p>
            <a:pPr algn="l">
              <a:spcBef>
                <a:spcPts val="1200"/>
              </a:spcBef>
              <a:spcAft>
                <a:spcPts val="1200"/>
              </a:spcAft>
              <a:buFont typeface="Arial" panose="020B0604020202020204" pitchFamily="34" charset="0"/>
              <a:buChar char="•"/>
            </a:pPr>
            <a:r>
              <a:rPr lang="en-US" sz="2000" b="0" i="0" dirty="0">
                <a:solidFill>
                  <a:srgbClr val="000000"/>
                </a:solidFill>
                <a:effectLst/>
                <a:latin typeface="Calibri" panose="020F0502020204030204" pitchFamily="34" charset="0"/>
                <a:cs typeface="Calibri" panose="020F0502020204030204" pitchFamily="34" charset="0"/>
              </a:rPr>
              <a:t> These components are then used to build a linear regression model</a:t>
            </a:r>
          </a:p>
          <a:p>
            <a:pPr marL="0" marR="0" lvl="0" indent="0" algn="l" rtl="0">
              <a:spcBef>
                <a:spcPts val="1200"/>
              </a:spcBef>
              <a:spcAft>
                <a:spcPts val="1200"/>
              </a:spcAft>
              <a:buClr>
                <a:srgbClr val="000000"/>
              </a:buClr>
              <a:buSzPts val="1300"/>
              <a:buFont typeface="Arial"/>
              <a:buNone/>
            </a:pPr>
            <a:endParaRPr sz="2000" dirty="0">
              <a:latin typeface="Calibri" panose="020F0502020204030204" pitchFamily="34" charset="0"/>
              <a:ea typeface="Merriweather"/>
              <a:cs typeface="Calibri" panose="020F0502020204030204" pitchFamily="34" charset="0"/>
              <a:sym typeface="Merriweather"/>
            </a:endParaRPr>
          </a:p>
        </p:txBody>
      </p:sp>
      <p:sp>
        <p:nvSpPr>
          <p:cNvPr id="172" name="Google Shape;172;p29"/>
          <p:cNvSpPr txBox="1"/>
          <p:nvPr/>
        </p:nvSpPr>
        <p:spPr>
          <a:xfrm>
            <a:off x="580428" y="239624"/>
            <a:ext cx="7820100" cy="665247"/>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3300"/>
              <a:buFont typeface="Arial"/>
              <a:buNone/>
            </a:pPr>
            <a:r>
              <a:rPr lang="en" sz="3300" dirty="0">
                <a:latin typeface="Calibri Light" panose="020F0302020204030204" pitchFamily="34" charset="0"/>
                <a:ea typeface="Merriweather"/>
                <a:cs typeface="Calibri Light" panose="020F0302020204030204" pitchFamily="34" charset="0"/>
                <a:sym typeface="Merriweather"/>
              </a:rPr>
              <a:t>Model 3: Kernel Partial Least Squares</a:t>
            </a:r>
            <a:endParaRPr sz="700" u="none" strike="noStrike" cap="none" dirty="0">
              <a:solidFill>
                <a:srgbClr val="000000"/>
              </a:solidFill>
              <a:latin typeface="Calibri Light" panose="020F0302020204030204" pitchFamily="34" charset="0"/>
              <a:ea typeface="Merriweather"/>
              <a:cs typeface="Calibri Light" panose="020F0302020204030204" pitchFamily="34" charset="0"/>
              <a:sym typeface="Merriweather"/>
            </a:endParaRPr>
          </a:p>
        </p:txBody>
      </p:sp>
      <p:grpSp>
        <p:nvGrpSpPr>
          <p:cNvPr id="173" name="Google Shape;173;p29"/>
          <p:cNvGrpSpPr/>
          <p:nvPr/>
        </p:nvGrpSpPr>
        <p:grpSpPr>
          <a:xfrm>
            <a:off x="8843956" y="370627"/>
            <a:ext cx="107775" cy="4402197"/>
            <a:chOff x="106301" y="0"/>
            <a:chExt cx="287400" cy="11739191"/>
          </a:xfrm>
        </p:grpSpPr>
        <p:sp>
          <p:nvSpPr>
            <p:cNvPr id="174" name="Google Shape;174;p29"/>
            <p:cNvSpPr txBox="1"/>
            <p:nvPr/>
          </p:nvSpPr>
          <p:spPr>
            <a:xfrm rot="5400000">
              <a:off x="-1233049" y="10112441"/>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sp>
          <p:nvSpPr>
            <p:cNvPr id="175" name="Google Shape;175;p29"/>
            <p:cNvSpPr txBox="1"/>
            <p:nvPr/>
          </p:nvSpPr>
          <p:spPr>
            <a:xfrm rot="5400000">
              <a:off x="-1233049" y="1339350"/>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grpSp>
    </p:spTree>
    <p:extLst>
      <p:ext uri="{BB962C8B-B14F-4D97-AF65-F5344CB8AC3E}">
        <p14:creationId xmlns:p14="http://schemas.microsoft.com/office/powerpoint/2010/main" val="381452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69"/>
        <p:cNvGrpSpPr/>
        <p:nvPr/>
      </p:nvGrpSpPr>
      <p:grpSpPr>
        <a:xfrm>
          <a:off x="0" y="0"/>
          <a:ext cx="0" cy="0"/>
          <a:chOff x="0" y="0"/>
          <a:chExt cx="0" cy="0"/>
        </a:xfrm>
      </p:grpSpPr>
      <p:cxnSp>
        <p:nvCxnSpPr>
          <p:cNvPr id="170" name="Google Shape;170;p29"/>
          <p:cNvCxnSpPr/>
          <p:nvPr/>
        </p:nvCxnSpPr>
        <p:spPr>
          <a:xfrm>
            <a:off x="-32069" y="887471"/>
            <a:ext cx="9193800" cy="17400"/>
          </a:xfrm>
          <a:prstGeom prst="straightConnector1">
            <a:avLst/>
          </a:prstGeom>
          <a:noFill/>
          <a:ln w="28575" cap="flat" cmpd="sng">
            <a:solidFill>
              <a:srgbClr val="000000"/>
            </a:solidFill>
            <a:prstDash val="solid"/>
            <a:round/>
            <a:headEnd type="none" w="sm" len="sm"/>
            <a:tailEnd type="none" w="sm" len="sm"/>
          </a:ln>
        </p:spPr>
      </p:cxnSp>
      <p:sp>
        <p:nvSpPr>
          <p:cNvPr id="172" name="Google Shape;172;p29"/>
          <p:cNvSpPr txBox="1"/>
          <p:nvPr/>
        </p:nvSpPr>
        <p:spPr>
          <a:xfrm>
            <a:off x="580428" y="239624"/>
            <a:ext cx="7820100" cy="665247"/>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3300"/>
              <a:buFont typeface="Arial"/>
              <a:buNone/>
            </a:pPr>
            <a:r>
              <a:rPr lang="en" sz="3300" dirty="0">
                <a:latin typeface="Calibri Light" panose="020F0302020204030204" pitchFamily="34" charset="0"/>
                <a:ea typeface="Merriweather"/>
                <a:cs typeface="Calibri Light" panose="020F0302020204030204" pitchFamily="34" charset="0"/>
                <a:sym typeface="Merriweather"/>
              </a:rPr>
              <a:t>Latent Modeling</a:t>
            </a:r>
            <a:endParaRPr sz="700" u="none" strike="noStrike" cap="none" dirty="0">
              <a:solidFill>
                <a:srgbClr val="000000"/>
              </a:solidFill>
              <a:latin typeface="Calibri Light" panose="020F0302020204030204" pitchFamily="34" charset="0"/>
              <a:ea typeface="Merriweather"/>
              <a:cs typeface="Calibri Light" panose="020F0302020204030204" pitchFamily="34" charset="0"/>
              <a:sym typeface="Merriweather"/>
            </a:endParaRPr>
          </a:p>
        </p:txBody>
      </p:sp>
      <p:grpSp>
        <p:nvGrpSpPr>
          <p:cNvPr id="173" name="Google Shape;173;p29"/>
          <p:cNvGrpSpPr/>
          <p:nvPr/>
        </p:nvGrpSpPr>
        <p:grpSpPr>
          <a:xfrm>
            <a:off x="8843956" y="370627"/>
            <a:ext cx="107775" cy="4402197"/>
            <a:chOff x="106301" y="0"/>
            <a:chExt cx="287400" cy="11739191"/>
          </a:xfrm>
        </p:grpSpPr>
        <p:sp>
          <p:nvSpPr>
            <p:cNvPr id="174" name="Google Shape;174;p29"/>
            <p:cNvSpPr txBox="1"/>
            <p:nvPr/>
          </p:nvSpPr>
          <p:spPr>
            <a:xfrm rot="5400000">
              <a:off x="-1233049" y="10112441"/>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sp>
          <p:nvSpPr>
            <p:cNvPr id="175" name="Google Shape;175;p29"/>
            <p:cNvSpPr txBox="1"/>
            <p:nvPr/>
          </p:nvSpPr>
          <p:spPr>
            <a:xfrm rot="5400000">
              <a:off x="-1233049" y="1339350"/>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grpSp>
      <p:pic>
        <p:nvPicPr>
          <p:cNvPr id="5" name="Graphic 4">
            <a:extLst>
              <a:ext uri="{FF2B5EF4-FFF2-40B4-BE49-F238E27FC236}">
                <a16:creationId xmlns:a16="http://schemas.microsoft.com/office/drawing/2014/main" id="{09A32491-7F15-E085-201A-C077D609B7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3367413"/>
            <a:ext cx="9159700" cy="1776088"/>
          </a:xfrm>
          <a:prstGeom prst="rect">
            <a:avLst/>
          </a:prstGeom>
        </p:spPr>
      </p:pic>
      <p:pic>
        <p:nvPicPr>
          <p:cNvPr id="3" name="Graphic 2">
            <a:extLst>
              <a:ext uri="{FF2B5EF4-FFF2-40B4-BE49-F238E27FC236}">
                <a16:creationId xmlns:a16="http://schemas.microsoft.com/office/drawing/2014/main" id="{E2365C6C-F672-0334-A766-1F8BC20BC6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926769"/>
            <a:ext cx="9144000" cy="2440643"/>
          </a:xfrm>
          <a:prstGeom prst="rect">
            <a:avLst/>
          </a:prstGeom>
        </p:spPr>
      </p:pic>
    </p:spTree>
    <p:extLst>
      <p:ext uri="{BB962C8B-B14F-4D97-AF65-F5344CB8AC3E}">
        <p14:creationId xmlns:p14="http://schemas.microsoft.com/office/powerpoint/2010/main" val="1113351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69"/>
        <p:cNvGrpSpPr/>
        <p:nvPr/>
      </p:nvGrpSpPr>
      <p:grpSpPr>
        <a:xfrm>
          <a:off x="0" y="0"/>
          <a:ext cx="0" cy="0"/>
          <a:chOff x="0" y="0"/>
          <a:chExt cx="0" cy="0"/>
        </a:xfrm>
      </p:grpSpPr>
      <p:cxnSp>
        <p:nvCxnSpPr>
          <p:cNvPr id="170" name="Google Shape;170;p29"/>
          <p:cNvCxnSpPr/>
          <p:nvPr/>
        </p:nvCxnSpPr>
        <p:spPr>
          <a:xfrm>
            <a:off x="-32069" y="887471"/>
            <a:ext cx="9193800" cy="17400"/>
          </a:xfrm>
          <a:prstGeom prst="straightConnector1">
            <a:avLst/>
          </a:prstGeom>
          <a:noFill/>
          <a:ln w="28575" cap="flat" cmpd="sng">
            <a:solidFill>
              <a:srgbClr val="000000"/>
            </a:solidFill>
            <a:prstDash val="solid"/>
            <a:round/>
            <a:headEnd type="none" w="sm" len="sm"/>
            <a:tailEnd type="none" w="sm" len="sm"/>
          </a:ln>
        </p:spPr>
      </p:cxnSp>
      <p:sp>
        <p:nvSpPr>
          <p:cNvPr id="172" name="Google Shape;172;p29"/>
          <p:cNvSpPr txBox="1"/>
          <p:nvPr/>
        </p:nvSpPr>
        <p:spPr>
          <a:xfrm>
            <a:off x="580428" y="239624"/>
            <a:ext cx="7820100" cy="665247"/>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3300"/>
              <a:buFont typeface="Arial"/>
              <a:buNone/>
            </a:pPr>
            <a:r>
              <a:rPr lang="en" sz="3300" dirty="0">
                <a:latin typeface="Calibri Light" panose="020F0302020204030204" pitchFamily="34" charset="0"/>
                <a:ea typeface="Merriweather"/>
                <a:cs typeface="Calibri Light" panose="020F0302020204030204" pitchFamily="34" charset="0"/>
                <a:sym typeface="Merriweather"/>
              </a:rPr>
              <a:t>Latent Modeling</a:t>
            </a:r>
            <a:endParaRPr sz="700" u="none" strike="noStrike" cap="none" dirty="0">
              <a:solidFill>
                <a:srgbClr val="000000"/>
              </a:solidFill>
              <a:latin typeface="Calibri Light" panose="020F0302020204030204" pitchFamily="34" charset="0"/>
              <a:ea typeface="Merriweather"/>
              <a:cs typeface="Calibri Light" panose="020F0302020204030204" pitchFamily="34" charset="0"/>
              <a:sym typeface="Merriweather"/>
            </a:endParaRPr>
          </a:p>
        </p:txBody>
      </p:sp>
      <p:grpSp>
        <p:nvGrpSpPr>
          <p:cNvPr id="173" name="Google Shape;173;p29"/>
          <p:cNvGrpSpPr/>
          <p:nvPr/>
        </p:nvGrpSpPr>
        <p:grpSpPr>
          <a:xfrm>
            <a:off x="8843956" y="370627"/>
            <a:ext cx="107775" cy="4402197"/>
            <a:chOff x="106301" y="0"/>
            <a:chExt cx="287400" cy="11739191"/>
          </a:xfrm>
        </p:grpSpPr>
        <p:sp>
          <p:nvSpPr>
            <p:cNvPr id="174" name="Google Shape;174;p29"/>
            <p:cNvSpPr txBox="1"/>
            <p:nvPr/>
          </p:nvSpPr>
          <p:spPr>
            <a:xfrm rot="5400000">
              <a:off x="-1233049" y="10112441"/>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sp>
          <p:nvSpPr>
            <p:cNvPr id="175" name="Google Shape;175;p29"/>
            <p:cNvSpPr txBox="1"/>
            <p:nvPr/>
          </p:nvSpPr>
          <p:spPr>
            <a:xfrm rot="5400000">
              <a:off x="-1233049" y="1339350"/>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grpSp>
      <p:pic>
        <p:nvPicPr>
          <p:cNvPr id="8" name="Picture 7" descr="A picture containing indoor&#10;&#10;Description automatically generated">
            <a:extLst>
              <a:ext uri="{FF2B5EF4-FFF2-40B4-BE49-F238E27FC236}">
                <a16:creationId xmlns:a16="http://schemas.microsoft.com/office/drawing/2014/main" id="{21601829-03B3-099D-ADDF-6CA2B8462D3C}"/>
              </a:ext>
            </a:extLst>
          </p:cNvPr>
          <p:cNvPicPr>
            <a:picLocks noChangeAspect="1"/>
          </p:cNvPicPr>
          <p:nvPr/>
        </p:nvPicPr>
        <p:blipFill>
          <a:blip r:embed="rId3"/>
          <a:stretch>
            <a:fillRect/>
          </a:stretch>
        </p:blipFill>
        <p:spPr>
          <a:xfrm>
            <a:off x="519744" y="1422067"/>
            <a:ext cx="7772400" cy="3724859"/>
          </a:xfrm>
          <a:prstGeom prst="rect">
            <a:avLst/>
          </a:prstGeom>
        </p:spPr>
      </p:pic>
    </p:spTree>
    <p:extLst>
      <p:ext uri="{BB962C8B-B14F-4D97-AF65-F5344CB8AC3E}">
        <p14:creationId xmlns:p14="http://schemas.microsoft.com/office/powerpoint/2010/main" val="996375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69"/>
        <p:cNvGrpSpPr/>
        <p:nvPr/>
      </p:nvGrpSpPr>
      <p:grpSpPr>
        <a:xfrm>
          <a:off x="0" y="0"/>
          <a:ext cx="0" cy="0"/>
          <a:chOff x="0" y="0"/>
          <a:chExt cx="0" cy="0"/>
        </a:xfrm>
      </p:grpSpPr>
      <p:cxnSp>
        <p:nvCxnSpPr>
          <p:cNvPr id="170" name="Google Shape;170;p29"/>
          <p:cNvCxnSpPr/>
          <p:nvPr/>
        </p:nvCxnSpPr>
        <p:spPr>
          <a:xfrm>
            <a:off x="-32069" y="887471"/>
            <a:ext cx="9193800" cy="17400"/>
          </a:xfrm>
          <a:prstGeom prst="straightConnector1">
            <a:avLst/>
          </a:prstGeom>
          <a:noFill/>
          <a:ln w="28575" cap="flat" cmpd="sng">
            <a:solidFill>
              <a:srgbClr val="000000"/>
            </a:solidFill>
            <a:prstDash val="solid"/>
            <a:round/>
            <a:headEnd type="none" w="sm" len="sm"/>
            <a:tailEnd type="none" w="sm" len="sm"/>
          </a:ln>
        </p:spPr>
      </p:cxnSp>
      <p:sp>
        <p:nvSpPr>
          <p:cNvPr id="172" name="Google Shape;172;p29"/>
          <p:cNvSpPr txBox="1"/>
          <p:nvPr/>
        </p:nvSpPr>
        <p:spPr>
          <a:xfrm>
            <a:off x="580428" y="239624"/>
            <a:ext cx="7820100" cy="665247"/>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3300"/>
              <a:buFont typeface="Arial"/>
              <a:buNone/>
            </a:pPr>
            <a:r>
              <a:rPr lang="en" sz="3300" dirty="0">
                <a:latin typeface="Calibri Light" panose="020F0302020204030204" pitchFamily="34" charset="0"/>
                <a:ea typeface="Merriweather"/>
                <a:cs typeface="Calibri Light" panose="020F0302020204030204" pitchFamily="34" charset="0"/>
                <a:sym typeface="Merriweather"/>
              </a:rPr>
              <a:t>Latent Modeling</a:t>
            </a:r>
            <a:endParaRPr sz="700" u="none" strike="noStrike" cap="none" dirty="0">
              <a:solidFill>
                <a:srgbClr val="000000"/>
              </a:solidFill>
              <a:latin typeface="Calibri Light" panose="020F0302020204030204" pitchFamily="34" charset="0"/>
              <a:ea typeface="Merriweather"/>
              <a:cs typeface="Calibri Light" panose="020F0302020204030204" pitchFamily="34" charset="0"/>
              <a:sym typeface="Merriweather"/>
            </a:endParaRPr>
          </a:p>
        </p:txBody>
      </p:sp>
      <p:grpSp>
        <p:nvGrpSpPr>
          <p:cNvPr id="173" name="Google Shape;173;p29"/>
          <p:cNvGrpSpPr/>
          <p:nvPr/>
        </p:nvGrpSpPr>
        <p:grpSpPr>
          <a:xfrm>
            <a:off x="8843956" y="370627"/>
            <a:ext cx="107775" cy="4402197"/>
            <a:chOff x="106301" y="0"/>
            <a:chExt cx="287400" cy="11739191"/>
          </a:xfrm>
        </p:grpSpPr>
        <p:sp>
          <p:nvSpPr>
            <p:cNvPr id="174" name="Google Shape;174;p29"/>
            <p:cNvSpPr txBox="1"/>
            <p:nvPr/>
          </p:nvSpPr>
          <p:spPr>
            <a:xfrm rot="5400000">
              <a:off x="-1233049" y="10112441"/>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sp>
          <p:nvSpPr>
            <p:cNvPr id="175" name="Google Shape;175;p29"/>
            <p:cNvSpPr txBox="1"/>
            <p:nvPr/>
          </p:nvSpPr>
          <p:spPr>
            <a:xfrm rot="5400000">
              <a:off x="-1233049" y="1339350"/>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grpSp>
      <p:pic>
        <p:nvPicPr>
          <p:cNvPr id="4" name="Picture 3" descr="Diagram&#10;&#10;Description automatically generated with medium confidence">
            <a:extLst>
              <a:ext uri="{FF2B5EF4-FFF2-40B4-BE49-F238E27FC236}">
                <a16:creationId xmlns:a16="http://schemas.microsoft.com/office/drawing/2014/main" id="{A88F969A-C6DC-5A8E-4810-DA25B6B18060}"/>
              </a:ext>
            </a:extLst>
          </p:cNvPr>
          <p:cNvPicPr>
            <a:picLocks noChangeAspect="1"/>
          </p:cNvPicPr>
          <p:nvPr/>
        </p:nvPicPr>
        <p:blipFill>
          <a:blip r:embed="rId3"/>
          <a:stretch>
            <a:fillRect/>
          </a:stretch>
        </p:blipFill>
        <p:spPr>
          <a:xfrm>
            <a:off x="519744" y="1418641"/>
            <a:ext cx="7772400" cy="3724859"/>
          </a:xfrm>
          <a:prstGeom prst="rect">
            <a:avLst/>
          </a:prstGeom>
        </p:spPr>
      </p:pic>
    </p:spTree>
    <p:extLst>
      <p:ext uri="{BB962C8B-B14F-4D97-AF65-F5344CB8AC3E}">
        <p14:creationId xmlns:p14="http://schemas.microsoft.com/office/powerpoint/2010/main" val="2457070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69"/>
        <p:cNvGrpSpPr/>
        <p:nvPr/>
      </p:nvGrpSpPr>
      <p:grpSpPr>
        <a:xfrm>
          <a:off x="0" y="0"/>
          <a:ext cx="0" cy="0"/>
          <a:chOff x="0" y="0"/>
          <a:chExt cx="0" cy="0"/>
        </a:xfrm>
      </p:grpSpPr>
      <p:cxnSp>
        <p:nvCxnSpPr>
          <p:cNvPr id="170" name="Google Shape;170;p29"/>
          <p:cNvCxnSpPr/>
          <p:nvPr/>
        </p:nvCxnSpPr>
        <p:spPr>
          <a:xfrm>
            <a:off x="-32069" y="887471"/>
            <a:ext cx="9193800" cy="17400"/>
          </a:xfrm>
          <a:prstGeom prst="straightConnector1">
            <a:avLst/>
          </a:prstGeom>
          <a:noFill/>
          <a:ln w="28575" cap="flat" cmpd="sng">
            <a:solidFill>
              <a:srgbClr val="000000"/>
            </a:solidFill>
            <a:prstDash val="solid"/>
            <a:round/>
            <a:headEnd type="none" w="sm" len="sm"/>
            <a:tailEnd type="none" w="sm" len="sm"/>
          </a:ln>
        </p:spPr>
      </p:cxnSp>
      <p:sp>
        <p:nvSpPr>
          <p:cNvPr id="171" name="Google Shape;171;p29"/>
          <p:cNvSpPr txBox="1"/>
          <p:nvPr/>
        </p:nvSpPr>
        <p:spPr>
          <a:xfrm>
            <a:off x="312124" y="1057877"/>
            <a:ext cx="8531832" cy="4061625"/>
          </a:xfrm>
          <a:prstGeom prst="rect">
            <a:avLst/>
          </a:prstGeom>
          <a:noFill/>
          <a:ln>
            <a:noFill/>
          </a:ln>
        </p:spPr>
        <p:txBody>
          <a:bodyPr spcFirstLastPara="1" wrap="square" lIns="0" tIns="0" rIns="0" bIns="0" anchor="t" anchorCtr="0">
            <a:spAutoFit/>
          </a:bodyPr>
          <a:lstStyle/>
          <a:p>
            <a:pPr algn="l">
              <a:buFont typeface="+mj-lt"/>
              <a:buAutoNum type="arabicPeriod"/>
            </a:pPr>
            <a:r>
              <a:rPr lang="en-US" sz="2000" b="1" i="0" dirty="0">
                <a:solidFill>
                  <a:srgbClr val="000000"/>
                </a:solidFill>
                <a:effectLst/>
                <a:latin typeface="Calibri" panose="020F0502020204030204" pitchFamily="34" charset="0"/>
                <a:cs typeface="Calibri" panose="020F0502020204030204" pitchFamily="34" charset="0"/>
              </a:rPr>
              <a:t>Preprocessing</a:t>
            </a:r>
            <a:r>
              <a:rPr lang="en-US" sz="2000" b="0" i="0" dirty="0">
                <a:solidFill>
                  <a:srgbClr val="000000"/>
                </a:solidFill>
                <a:effectLst/>
                <a:latin typeface="Calibri" panose="020F0502020204030204" pitchFamily="34" charset="0"/>
                <a:cs typeface="Calibri" panose="020F0502020204030204" pitchFamily="34" charset="0"/>
              </a:rPr>
              <a:t>: If center = TRUE, the mean of each column of X and Y is subtracted from the corresponding column. Otherwise, the data are used as is.</a:t>
            </a:r>
          </a:p>
          <a:p>
            <a:pPr algn="l">
              <a:buFont typeface="+mj-lt"/>
              <a:buAutoNum type="arabicPeriod"/>
            </a:pPr>
            <a:r>
              <a:rPr lang="en-US" sz="2000" b="1" i="0" dirty="0">
                <a:solidFill>
                  <a:srgbClr val="000000"/>
                </a:solidFill>
                <a:effectLst/>
                <a:latin typeface="Calibri" panose="020F0502020204030204" pitchFamily="34" charset="0"/>
                <a:cs typeface="Calibri" panose="020F0502020204030204" pitchFamily="34" charset="0"/>
              </a:rPr>
              <a:t>Initialize</a:t>
            </a:r>
            <a:r>
              <a:rPr lang="en-US" sz="2000" b="0" i="0" dirty="0">
                <a:solidFill>
                  <a:srgbClr val="000000"/>
                </a:solidFill>
                <a:effectLst/>
                <a:latin typeface="Calibri" panose="020F0502020204030204" pitchFamily="34" charset="0"/>
                <a:cs typeface="Calibri" panose="020F0502020204030204" pitchFamily="34" charset="0"/>
              </a:rPr>
              <a:t>: Set </a:t>
            </a:r>
            <a:r>
              <a:rPr lang="en-US" sz="2000" b="0" i="0" dirty="0" err="1">
                <a:solidFill>
                  <a:srgbClr val="000000"/>
                </a:solidFill>
                <a:effectLst/>
                <a:latin typeface="Calibri" panose="020F0502020204030204" pitchFamily="34" charset="0"/>
                <a:cs typeface="Calibri" panose="020F0502020204030204" pitchFamily="34" charset="0"/>
              </a:rPr>
              <a:t>i</a:t>
            </a:r>
            <a:r>
              <a:rPr lang="en-US" sz="2000" b="0" i="0" dirty="0">
                <a:solidFill>
                  <a:srgbClr val="000000"/>
                </a:solidFill>
                <a:effectLst/>
                <a:latin typeface="Calibri" panose="020F0502020204030204" pitchFamily="34" charset="0"/>
                <a:cs typeface="Calibri" panose="020F0502020204030204" pitchFamily="34" charset="0"/>
              </a:rPr>
              <a:t> = 1, initialize the residual matrices E and F as X and Y, respectively.</a:t>
            </a:r>
          </a:p>
          <a:p>
            <a:pPr algn="l">
              <a:buFont typeface="+mj-lt"/>
              <a:buAutoNum type="arabicPeriod"/>
            </a:pPr>
            <a:r>
              <a:rPr lang="en-US" sz="2000" b="1" i="0" dirty="0">
                <a:solidFill>
                  <a:srgbClr val="000000"/>
                </a:solidFill>
                <a:effectLst/>
                <a:latin typeface="Calibri" panose="020F0502020204030204" pitchFamily="34" charset="0"/>
                <a:cs typeface="Calibri" panose="020F0502020204030204" pitchFamily="34" charset="0"/>
              </a:rPr>
              <a:t>Calculate the kernel matrices</a:t>
            </a:r>
            <a:r>
              <a:rPr lang="en-US" sz="2000" b="0" i="0" dirty="0">
                <a:solidFill>
                  <a:srgbClr val="000000"/>
                </a:solidFill>
                <a:effectLst/>
                <a:latin typeface="Calibri" panose="020F0502020204030204" pitchFamily="34" charset="0"/>
                <a:cs typeface="Calibri" panose="020F0502020204030204" pitchFamily="34" charset="0"/>
              </a:rPr>
              <a:t>: Calculate the kernel matrix KX as the inner product between the preprocessed X data and itself, and the kernel matrix KY as the inner product between the preprocessed Y data and itself.</a:t>
            </a:r>
          </a:p>
          <a:p>
            <a:pPr algn="l">
              <a:buFont typeface="+mj-lt"/>
              <a:buAutoNum type="arabicPeriod"/>
            </a:pPr>
            <a:r>
              <a:rPr lang="en-US" sz="2000" b="1" i="0" dirty="0">
                <a:solidFill>
                  <a:srgbClr val="000000"/>
                </a:solidFill>
                <a:effectLst/>
                <a:latin typeface="Calibri" panose="020F0502020204030204" pitchFamily="34" charset="0"/>
                <a:cs typeface="Calibri" panose="020F0502020204030204" pitchFamily="34" charset="0"/>
              </a:rPr>
              <a:t>Calculate the scores</a:t>
            </a:r>
            <a:r>
              <a:rPr lang="en-US" sz="2000" b="0" i="0" dirty="0">
                <a:solidFill>
                  <a:srgbClr val="000000"/>
                </a:solidFill>
                <a:effectLst/>
                <a:latin typeface="Calibri" panose="020F0502020204030204" pitchFamily="34" charset="0"/>
                <a:cs typeface="Calibri" panose="020F0502020204030204" pitchFamily="34" charset="0"/>
              </a:rPr>
              <a:t>: Calculate the scores T and U as the normalized eigenvectors of the matrices KX and KY, respectively. Normalize by the eigenvalues.</a:t>
            </a:r>
          </a:p>
          <a:p>
            <a:pPr algn="l">
              <a:buFont typeface="+mj-lt"/>
              <a:buAutoNum type="arabicPeriod"/>
            </a:pPr>
            <a:r>
              <a:rPr lang="en-US" sz="2000" b="1" i="0" dirty="0">
                <a:solidFill>
                  <a:srgbClr val="000000"/>
                </a:solidFill>
                <a:effectLst/>
                <a:latin typeface="Calibri" panose="020F0502020204030204" pitchFamily="34" charset="0"/>
                <a:cs typeface="Calibri" panose="020F0502020204030204" pitchFamily="34" charset="0"/>
              </a:rPr>
              <a:t>Calculate the loadings</a:t>
            </a:r>
            <a:r>
              <a:rPr lang="en-US" sz="2000" b="0" i="0" dirty="0">
                <a:solidFill>
                  <a:srgbClr val="000000"/>
                </a:solidFill>
                <a:effectLst/>
                <a:latin typeface="Calibri" panose="020F0502020204030204" pitchFamily="34" charset="0"/>
                <a:cs typeface="Calibri" panose="020F0502020204030204" pitchFamily="34" charset="0"/>
              </a:rPr>
              <a:t>: Calculate the loadings P and Q as the normalized inner product between X and T, and Y and U, respectively.</a:t>
            </a:r>
          </a:p>
          <a:p>
            <a:pPr marL="0" marR="0" lvl="0" indent="0" algn="l" rtl="0">
              <a:lnSpc>
                <a:spcPct val="120000"/>
              </a:lnSpc>
              <a:spcBef>
                <a:spcPts val="1000"/>
              </a:spcBef>
              <a:spcAft>
                <a:spcPts val="0"/>
              </a:spcAft>
              <a:buClr>
                <a:srgbClr val="000000"/>
              </a:buClr>
              <a:buSzPts val="1300"/>
              <a:buFont typeface="Arial"/>
              <a:buNone/>
            </a:pPr>
            <a:endParaRPr sz="1300" dirty="0">
              <a:latin typeface="Calibri" panose="020F0502020204030204" pitchFamily="34" charset="0"/>
              <a:ea typeface="Merriweather"/>
              <a:cs typeface="Calibri" panose="020F0502020204030204" pitchFamily="34" charset="0"/>
              <a:sym typeface="Merriweather"/>
            </a:endParaRPr>
          </a:p>
        </p:txBody>
      </p:sp>
      <p:sp>
        <p:nvSpPr>
          <p:cNvPr id="172" name="Google Shape;172;p29"/>
          <p:cNvSpPr txBox="1"/>
          <p:nvPr/>
        </p:nvSpPr>
        <p:spPr>
          <a:xfrm>
            <a:off x="580428" y="239624"/>
            <a:ext cx="7820100" cy="665247"/>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3300"/>
              <a:buFont typeface="Arial"/>
              <a:buNone/>
            </a:pPr>
            <a:r>
              <a:rPr lang="en" sz="3300" dirty="0">
                <a:latin typeface="Calibri Light" panose="020F0302020204030204" pitchFamily="34" charset="0"/>
                <a:ea typeface="Merriweather"/>
                <a:cs typeface="Calibri Light" panose="020F0302020204030204" pitchFamily="34" charset="0"/>
                <a:sym typeface="Merriweather"/>
              </a:rPr>
              <a:t>Model 3: Kernel Partial Least Squares</a:t>
            </a:r>
            <a:endParaRPr sz="700" u="none" strike="noStrike" cap="none" dirty="0">
              <a:solidFill>
                <a:srgbClr val="000000"/>
              </a:solidFill>
              <a:latin typeface="Calibri Light" panose="020F0302020204030204" pitchFamily="34" charset="0"/>
              <a:ea typeface="Merriweather"/>
              <a:cs typeface="Calibri Light" panose="020F0302020204030204" pitchFamily="34" charset="0"/>
              <a:sym typeface="Merriweather"/>
            </a:endParaRPr>
          </a:p>
        </p:txBody>
      </p:sp>
      <p:grpSp>
        <p:nvGrpSpPr>
          <p:cNvPr id="173" name="Google Shape;173;p29"/>
          <p:cNvGrpSpPr/>
          <p:nvPr/>
        </p:nvGrpSpPr>
        <p:grpSpPr>
          <a:xfrm>
            <a:off x="8843956" y="370627"/>
            <a:ext cx="107775" cy="4402197"/>
            <a:chOff x="106301" y="0"/>
            <a:chExt cx="287400" cy="11739191"/>
          </a:xfrm>
        </p:grpSpPr>
        <p:sp>
          <p:nvSpPr>
            <p:cNvPr id="174" name="Google Shape;174;p29"/>
            <p:cNvSpPr txBox="1"/>
            <p:nvPr/>
          </p:nvSpPr>
          <p:spPr>
            <a:xfrm rot="5400000">
              <a:off x="-1233049" y="10112441"/>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sp>
          <p:nvSpPr>
            <p:cNvPr id="175" name="Google Shape;175;p29"/>
            <p:cNvSpPr txBox="1"/>
            <p:nvPr/>
          </p:nvSpPr>
          <p:spPr>
            <a:xfrm rot="5400000">
              <a:off x="-1233049" y="1339350"/>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grpSp>
    </p:spTree>
    <p:extLst>
      <p:ext uri="{BB962C8B-B14F-4D97-AF65-F5344CB8AC3E}">
        <p14:creationId xmlns:p14="http://schemas.microsoft.com/office/powerpoint/2010/main" val="340519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69"/>
        <p:cNvGrpSpPr/>
        <p:nvPr/>
      </p:nvGrpSpPr>
      <p:grpSpPr>
        <a:xfrm>
          <a:off x="0" y="0"/>
          <a:ext cx="0" cy="0"/>
          <a:chOff x="0" y="0"/>
          <a:chExt cx="0" cy="0"/>
        </a:xfrm>
      </p:grpSpPr>
      <p:cxnSp>
        <p:nvCxnSpPr>
          <p:cNvPr id="170" name="Google Shape;170;p29"/>
          <p:cNvCxnSpPr/>
          <p:nvPr/>
        </p:nvCxnSpPr>
        <p:spPr>
          <a:xfrm>
            <a:off x="-32069" y="887471"/>
            <a:ext cx="9193800" cy="17400"/>
          </a:xfrm>
          <a:prstGeom prst="straightConnector1">
            <a:avLst/>
          </a:prstGeom>
          <a:noFill/>
          <a:ln w="28575" cap="flat" cmpd="sng">
            <a:solidFill>
              <a:srgbClr val="000000"/>
            </a:solidFill>
            <a:prstDash val="solid"/>
            <a:round/>
            <a:headEnd type="none" w="sm" len="sm"/>
            <a:tailEnd type="none" w="sm" len="sm"/>
          </a:ln>
        </p:spPr>
      </p:cxnSp>
      <p:sp>
        <p:nvSpPr>
          <p:cNvPr id="171" name="Google Shape;171;p29"/>
          <p:cNvSpPr txBox="1"/>
          <p:nvPr/>
        </p:nvSpPr>
        <p:spPr>
          <a:xfrm>
            <a:off x="312124" y="1057877"/>
            <a:ext cx="8531832" cy="3575338"/>
          </a:xfrm>
          <a:prstGeom prst="rect">
            <a:avLst/>
          </a:prstGeom>
          <a:noFill/>
          <a:ln>
            <a:noFill/>
          </a:ln>
        </p:spPr>
        <p:txBody>
          <a:bodyPr spcFirstLastPara="1" wrap="square" lIns="0" tIns="0" rIns="0" bIns="0" anchor="t" anchorCtr="0">
            <a:spAutoFit/>
          </a:bodyPr>
          <a:lstStyle/>
          <a:p>
            <a:pPr algn="l"/>
            <a:r>
              <a:rPr lang="en-US" sz="2000" b="0" i="0" dirty="0">
                <a:solidFill>
                  <a:srgbClr val="000000"/>
                </a:solidFill>
                <a:effectLst/>
                <a:latin typeface="Calibri" panose="020F0502020204030204" pitchFamily="34" charset="0"/>
                <a:cs typeface="Calibri" panose="020F0502020204030204" pitchFamily="34" charset="0"/>
              </a:rPr>
              <a:t>6. </a:t>
            </a:r>
            <a:r>
              <a:rPr lang="en-US" sz="2000" b="1" i="0" dirty="0">
                <a:solidFill>
                  <a:srgbClr val="000000"/>
                </a:solidFill>
                <a:effectLst/>
                <a:latin typeface="Calibri" panose="020F0502020204030204" pitchFamily="34" charset="0"/>
                <a:cs typeface="Calibri" panose="020F0502020204030204" pitchFamily="34" charset="0"/>
              </a:rPr>
              <a:t>Calculate the loading weights</a:t>
            </a:r>
            <a:r>
              <a:rPr lang="en-US" sz="2000" b="0" i="0" dirty="0">
                <a:solidFill>
                  <a:srgbClr val="000000"/>
                </a:solidFill>
                <a:effectLst/>
                <a:latin typeface="Calibri" panose="020F0502020204030204" pitchFamily="34" charset="0"/>
                <a:cs typeface="Calibri" panose="020F0502020204030204" pitchFamily="34" charset="0"/>
              </a:rPr>
              <a:t>: Calculate the loading weights W and C as the normalized eigenvectors of the matrix X'PWY, where X' is the transpose of X. Normalize by the eigenvalues.</a:t>
            </a:r>
          </a:p>
          <a:p>
            <a:pPr algn="l"/>
            <a:r>
              <a:rPr lang="en-US" sz="2000" b="0" i="0" dirty="0">
                <a:solidFill>
                  <a:srgbClr val="000000"/>
                </a:solidFill>
                <a:effectLst/>
                <a:latin typeface="Calibri" panose="020F0502020204030204" pitchFamily="34" charset="0"/>
                <a:cs typeface="Calibri" panose="020F0502020204030204" pitchFamily="34" charset="0"/>
              </a:rPr>
              <a:t>7. </a:t>
            </a:r>
            <a:r>
              <a:rPr lang="en-US" sz="2000" b="1" i="0" dirty="0">
                <a:solidFill>
                  <a:srgbClr val="000000"/>
                </a:solidFill>
                <a:effectLst/>
                <a:latin typeface="Calibri" panose="020F0502020204030204" pitchFamily="34" charset="0"/>
                <a:cs typeface="Calibri" panose="020F0502020204030204" pitchFamily="34" charset="0"/>
              </a:rPr>
              <a:t>Calculate the coefficient matrix</a:t>
            </a:r>
            <a:r>
              <a:rPr lang="en-US" sz="2000" b="0" i="0" dirty="0">
                <a:solidFill>
                  <a:srgbClr val="000000"/>
                </a:solidFill>
                <a:effectLst/>
                <a:latin typeface="Calibri" panose="020F0502020204030204" pitchFamily="34" charset="0"/>
                <a:cs typeface="Calibri" panose="020F0502020204030204" pitchFamily="34" charset="0"/>
              </a:rPr>
              <a:t>: Calculate the coefficient matrix B as the product of W and C'.</a:t>
            </a:r>
          </a:p>
          <a:p>
            <a:pPr algn="l"/>
            <a:r>
              <a:rPr lang="en-US" sz="2000" b="0" i="0" dirty="0">
                <a:solidFill>
                  <a:srgbClr val="000000"/>
                </a:solidFill>
                <a:effectLst/>
                <a:latin typeface="Calibri" panose="020F0502020204030204" pitchFamily="34" charset="0"/>
                <a:cs typeface="Calibri" panose="020F0502020204030204" pitchFamily="34" charset="0"/>
              </a:rPr>
              <a:t>8. </a:t>
            </a:r>
            <a:r>
              <a:rPr lang="en-US" sz="2000" b="1" i="0" dirty="0">
                <a:solidFill>
                  <a:srgbClr val="000000"/>
                </a:solidFill>
                <a:effectLst/>
                <a:latin typeface="Calibri" panose="020F0502020204030204" pitchFamily="34" charset="0"/>
                <a:cs typeface="Calibri" panose="020F0502020204030204" pitchFamily="34" charset="0"/>
              </a:rPr>
              <a:t>Update residual matrices</a:t>
            </a:r>
            <a:r>
              <a:rPr lang="en-US" sz="2000" b="0" i="0" dirty="0">
                <a:solidFill>
                  <a:srgbClr val="000000"/>
                </a:solidFill>
                <a:effectLst/>
                <a:latin typeface="Calibri" panose="020F0502020204030204" pitchFamily="34" charset="0"/>
                <a:cs typeface="Calibri" panose="020F0502020204030204" pitchFamily="34" charset="0"/>
              </a:rPr>
              <a:t>: Calculate the new residual matrices E and F as </a:t>
            </a:r>
            <a:r>
              <a:rPr lang="en-US" sz="2000" b="0" i="0" dirty="0" err="1">
                <a:solidFill>
                  <a:srgbClr val="000000"/>
                </a:solidFill>
                <a:effectLst/>
                <a:latin typeface="Calibri" panose="020F0502020204030204" pitchFamily="34" charset="0"/>
                <a:cs typeface="Calibri" panose="020F0502020204030204" pitchFamily="34" charset="0"/>
              </a:rPr>
              <a:t>E_new</a:t>
            </a:r>
            <a:r>
              <a:rPr lang="en-US" sz="2000" b="0" i="0" dirty="0">
                <a:solidFill>
                  <a:srgbClr val="000000"/>
                </a:solidFill>
                <a:effectLst/>
                <a:latin typeface="Calibri" panose="020F0502020204030204" pitchFamily="34" charset="0"/>
                <a:cs typeface="Calibri" panose="020F0502020204030204" pitchFamily="34" charset="0"/>
              </a:rPr>
              <a:t> = E - TP' and </a:t>
            </a:r>
            <a:r>
              <a:rPr lang="en-US" sz="2000" b="0" i="0" dirty="0" err="1">
                <a:solidFill>
                  <a:srgbClr val="000000"/>
                </a:solidFill>
                <a:effectLst/>
                <a:latin typeface="Calibri" panose="020F0502020204030204" pitchFamily="34" charset="0"/>
                <a:cs typeface="Calibri" panose="020F0502020204030204" pitchFamily="34" charset="0"/>
              </a:rPr>
              <a:t>F_new</a:t>
            </a:r>
            <a:r>
              <a:rPr lang="en-US" sz="2000" b="0" i="0" dirty="0">
                <a:solidFill>
                  <a:srgbClr val="000000"/>
                </a:solidFill>
                <a:effectLst/>
                <a:latin typeface="Calibri" panose="020F0502020204030204" pitchFamily="34" charset="0"/>
                <a:cs typeface="Calibri" panose="020F0502020204030204" pitchFamily="34" charset="0"/>
              </a:rPr>
              <a:t> = F - UQ'.</a:t>
            </a:r>
          </a:p>
          <a:p>
            <a:pPr algn="l"/>
            <a:r>
              <a:rPr lang="en-US" sz="2000" b="0" i="0" dirty="0">
                <a:solidFill>
                  <a:srgbClr val="000000"/>
                </a:solidFill>
                <a:effectLst/>
                <a:latin typeface="Calibri" panose="020F0502020204030204" pitchFamily="34" charset="0"/>
                <a:cs typeface="Calibri" panose="020F0502020204030204" pitchFamily="34" charset="0"/>
              </a:rPr>
              <a:t>9. </a:t>
            </a:r>
            <a:r>
              <a:rPr lang="en-US" sz="2000" b="1" i="0" dirty="0">
                <a:solidFill>
                  <a:srgbClr val="000000"/>
                </a:solidFill>
                <a:effectLst/>
                <a:latin typeface="Calibri" panose="020F0502020204030204" pitchFamily="34" charset="0"/>
                <a:cs typeface="Calibri" panose="020F0502020204030204" pitchFamily="34" charset="0"/>
              </a:rPr>
              <a:t>Check convergence</a:t>
            </a:r>
            <a:r>
              <a:rPr lang="en-US" sz="2000" b="0" i="0" dirty="0">
                <a:solidFill>
                  <a:srgbClr val="000000"/>
                </a:solidFill>
                <a:effectLst/>
                <a:latin typeface="Calibri" panose="020F0502020204030204" pitchFamily="34" charset="0"/>
                <a:cs typeface="Calibri" panose="020F0502020204030204" pitchFamily="34" charset="0"/>
              </a:rPr>
              <a:t>: Check the convergence criterion. If </a:t>
            </a:r>
            <a:r>
              <a:rPr lang="en-US" sz="2000" b="0" i="0" dirty="0" err="1">
                <a:solidFill>
                  <a:srgbClr val="000000"/>
                </a:solidFill>
                <a:effectLst/>
                <a:latin typeface="Calibri" panose="020F0502020204030204" pitchFamily="34" charset="0"/>
                <a:cs typeface="Calibri" panose="020F0502020204030204" pitchFamily="34" charset="0"/>
              </a:rPr>
              <a:t>i</a:t>
            </a:r>
            <a:r>
              <a:rPr lang="en-US" sz="2000" b="0" i="0" dirty="0">
                <a:solidFill>
                  <a:srgbClr val="000000"/>
                </a:solidFill>
                <a:effectLst/>
                <a:latin typeface="Calibri" panose="020F0502020204030204" pitchFamily="34" charset="0"/>
                <a:cs typeface="Calibri" panose="020F0502020204030204" pitchFamily="34" charset="0"/>
              </a:rPr>
              <a:t> &lt; </a:t>
            </a:r>
            <a:r>
              <a:rPr lang="en-US" sz="2000" b="0" i="0" dirty="0" err="1">
                <a:solidFill>
                  <a:srgbClr val="000000"/>
                </a:solidFill>
                <a:effectLst/>
                <a:latin typeface="Calibri" panose="020F0502020204030204" pitchFamily="34" charset="0"/>
                <a:cs typeface="Calibri" panose="020F0502020204030204" pitchFamily="34" charset="0"/>
              </a:rPr>
              <a:t>ncomp</a:t>
            </a:r>
            <a:r>
              <a:rPr lang="en-US" sz="2000" b="0" i="0" dirty="0">
                <a:solidFill>
                  <a:srgbClr val="000000"/>
                </a:solidFill>
                <a:effectLst/>
                <a:latin typeface="Calibri" panose="020F0502020204030204" pitchFamily="34" charset="0"/>
                <a:cs typeface="Calibri" panose="020F0502020204030204" pitchFamily="34" charset="0"/>
              </a:rPr>
              <a:t> and the residual matrices E and F have not converged, go to step 3 with </a:t>
            </a:r>
            <a:r>
              <a:rPr lang="en-US" sz="2000" b="0" i="0" dirty="0" err="1">
                <a:solidFill>
                  <a:srgbClr val="000000"/>
                </a:solidFill>
                <a:effectLst/>
                <a:latin typeface="Calibri" panose="020F0502020204030204" pitchFamily="34" charset="0"/>
                <a:cs typeface="Calibri" panose="020F0502020204030204" pitchFamily="34" charset="0"/>
              </a:rPr>
              <a:t>i</a:t>
            </a:r>
            <a:r>
              <a:rPr lang="en-US" sz="2000" b="0" i="0" dirty="0">
                <a:solidFill>
                  <a:srgbClr val="000000"/>
                </a:solidFill>
                <a:effectLst/>
                <a:latin typeface="Calibri" panose="020F0502020204030204" pitchFamily="34" charset="0"/>
                <a:cs typeface="Calibri" panose="020F0502020204030204" pitchFamily="34" charset="0"/>
              </a:rPr>
              <a:t> = </a:t>
            </a:r>
            <a:r>
              <a:rPr lang="en-US" sz="2000" b="0" i="0" dirty="0" err="1">
                <a:solidFill>
                  <a:srgbClr val="000000"/>
                </a:solidFill>
                <a:effectLst/>
                <a:latin typeface="Calibri" panose="020F0502020204030204" pitchFamily="34" charset="0"/>
                <a:cs typeface="Calibri" panose="020F0502020204030204" pitchFamily="34" charset="0"/>
              </a:rPr>
              <a:t>i</a:t>
            </a:r>
            <a:r>
              <a:rPr lang="en-US" sz="2000" b="0" i="0" dirty="0">
                <a:solidFill>
                  <a:srgbClr val="000000"/>
                </a:solidFill>
                <a:effectLst/>
                <a:latin typeface="Calibri" panose="020F0502020204030204" pitchFamily="34" charset="0"/>
                <a:cs typeface="Calibri" panose="020F0502020204030204" pitchFamily="34" charset="0"/>
              </a:rPr>
              <a:t> + 1. Otherwise, stop.</a:t>
            </a:r>
          </a:p>
          <a:p>
            <a:pPr marL="0" marR="0" lvl="0" indent="0" algn="l" rtl="0">
              <a:lnSpc>
                <a:spcPct val="120000"/>
              </a:lnSpc>
              <a:spcBef>
                <a:spcPts val="1000"/>
              </a:spcBef>
              <a:spcAft>
                <a:spcPts val="0"/>
              </a:spcAft>
              <a:buClr>
                <a:srgbClr val="000000"/>
              </a:buClr>
              <a:buSzPts val="1300"/>
              <a:buFont typeface="Arial"/>
              <a:buNone/>
            </a:pPr>
            <a:endParaRPr sz="2000" dirty="0">
              <a:latin typeface="Calibri" panose="020F0502020204030204" pitchFamily="34" charset="0"/>
              <a:ea typeface="Merriweather"/>
              <a:cs typeface="Calibri" panose="020F0502020204030204" pitchFamily="34" charset="0"/>
              <a:sym typeface="Merriweather"/>
            </a:endParaRPr>
          </a:p>
        </p:txBody>
      </p:sp>
      <p:sp>
        <p:nvSpPr>
          <p:cNvPr id="172" name="Google Shape;172;p29"/>
          <p:cNvSpPr txBox="1"/>
          <p:nvPr/>
        </p:nvSpPr>
        <p:spPr>
          <a:xfrm>
            <a:off x="580428" y="239624"/>
            <a:ext cx="7820100" cy="665247"/>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3300"/>
              <a:buFont typeface="Arial"/>
              <a:buNone/>
            </a:pPr>
            <a:r>
              <a:rPr lang="en" sz="3300" dirty="0">
                <a:latin typeface="Calibri Light" panose="020F0302020204030204" pitchFamily="34" charset="0"/>
                <a:ea typeface="Merriweather"/>
                <a:cs typeface="Calibri Light" panose="020F0302020204030204" pitchFamily="34" charset="0"/>
                <a:sym typeface="Merriweather"/>
              </a:rPr>
              <a:t>Model 3: Kernel Partial Least Squares</a:t>
            </a:r>
            <a:endParaRPr sz="700" u="none" strike="noStrike" cap="none" dirty="0">
              <a:solidFill>
                <a:srgbClr val="000000"/>
              </a:solidFill>
              <a:latin typeface="Calibri Light" panose="020F0302020204030204" pitchFamily="34" charset="0"/>
              <a:ea typeface="Merriweather"/>
              <a:cs typeface="Calibri Light" panose="020F0302020204030204" pitchFamily="34" charset="0"/>
              <a:sym typeface="Merriweather"/>
            </a:endParaRPr>
          </a:p>
        </p:txBody>
      </p:sp>
      <p:grpSp>
        <p:nvGrpSpPr>
          <p:cNvPr id="173" name="Google Shape;173;p29"/>
          <p:cNvGrpSpPr/>
          <p:nvPr/>
        </p:nvGrpSpPr>
        <p:grpSpPr>
          <a:xfrm>
            <a:off x="8843956" y="370627"/>
            <a:ext cx="107775" cy="4402197"/>
            <a:chOff x="106301" y="0"/>
            <a:chExt cx="287400" cy="11739191"/>
          </a:xfrm>
        </p:grpSpPr>
        <p:sp>
          <p:nvSpPr>
            <p:cNvPr id="174" name="Google Shape;174;p29"/>
            <p:cNvSpPr txBox="1"/>
            <p:nvPr/>
          </p:nvSpPr>
          <p:spPr>
            <a:xfrm rot="5400000">
              <a:off x="-1233049" y="10112441"/>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sp>
          <p:nvSpPr>
            <p:cNvPr id="175" name="Google Shape;175;p29"/>
            <p:cNvSpPr txBox="1"/>
            <p:nvPr/>
          </p:nvSpPr>
          <p:spPr>
            <a:xfrm rot="5400000">
              <a:off x="-1233049" y="1339350"/>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grpSp>
    </p:spTree>
    <p:extLst>
      <p:ext uri="{BB962C8B-B14F-4D97-AF65-F5344CB8AC3E}">
        <p14:creationId xmlns:p14="http://schemas.microsoft.com/office/powerpoint/2010/main" val="1669646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69"/>
        <p:cNvGrpSpPr/>
        <p:nvPr/>
      </p:nvGrpSpPr>
      <p:grpSpPr>
        <a:xfrm>
          <a:off x="0" y="0"/>
          <a:ext cx="0" cy="0"/>
          <a:chOff x="0" y="0"/>
          <a:chExt cx="0" cy="0"/>
        </a:xfrm>
      </p:grpSpPr>
      <p:cxnSp>
        <p:nvCxnSpPr>
          <p:cNvPr id="170" name="Google Shape;170;p29"/>
          <p:cNvCxnSpPr/>
          <p:nvPr/>
        </p:nvCxnSpPr>
        <p:spPr>
          <a:xfrm>
            <a:off x="-32069" y="887471"/>
            <a:ext cx="9193800" cy="17400"/>
          </a:xfrm>
          <a:prstGeom prst="straightConnector1">
            <a:avLst/>
          </a:prstGeom>
          <a:noFill/>
          <a:ln w="28575" cap="flat" cmpd="sng">
            <a:solidFill>
              <a:srgbClr val="000000"/>
            </a:solidFill>
            <a:prstDash val="solid"/>
            <a:round/>
            <a:headEnd type="none" w="sm" len="sm"/>
            <a:tailEnd type="none" w="sm" len="sm"/>
          </a:ln>
        </p:spPr>
      </p:cxnSp>
      <p:sp>
        <p:nvSpPr>
          <p:cNvPr id="171" name="Google Shape;171;p29"/>
          <p:cNvSpPr txBox="1"/>
          <p:nvPr/>
        </p:nvSpPr>
        <p:spPr>
          <a:xfrm>
            <a:off x="312124" y="1057877"/>
            <a:ext cx="8531832" cy="2462213"/>
          </a:xfrm>
          <a:prstGeom prst="rect">
            <a:avLst/>
          </a:prstGeom>
          <a:noFill/>
          <a:ln>
            <a:noFill/>
          </a:ln>
        </p:spPr>
        <p:txBody>
          <a:bodyPr spcFirstLastPara="1" wrap="square" lIns="0" tIns="0" rIns="0" bIns="0" anchor="t" anchorCtr="0">
            <a:spAutoFit/>
          </a:bodyPr>
          <a:lstStyle/>
          <a:p>
            <a:r>
              <a:rPr lang="en-US" sz="2000" dirty="0">
                <a:latin typeface="Calibri" panose="020F0502020204030204" pitchFamily="34" charset="0"/>
                <a:cs typeface="Calibri" panose="020F0502020204030204" pitchFamily="34" charset="0"/>
              </a:rPr>
              <a:t>X = ‘MODULE_TEMPERATURE’, 'DAILY_YIELD', 'TOTAL_YIELD', 'AMBIENT_TEMPERATURE', ‘MODULE_TEMPERATURE’, 'IRRADIATION’</a:t>
            </a:r>
          </a:p>
          <a:p>
            <a:pPr algn="l"/>
            <a:endParaRPr lang="en-US" sz="2000" dirty="0">
              <a:latin typeface="Calibri" panose="020F0502020204030204" pitchFamily="34" charset="0"/>
              <a:cs typeface="Calibri" panose="020F0502020204030204" pitchFamily="34" charset="0"/>
            </a:endParaRPr>
          </a:p>
          <a:p>
            <a:pPr algn="l"/>
            <a:r>
              <a:rPr lang="en-US" sz="2000" dirty="0">
                <a:latin typeface="Calibri" panose="020F0502020204030204" pitchFamily="34" charset="0"/>
                <a:cs typeface="Calibri" panose="020F0502020204030204" pitchFamily="34" charset="0"/>
              </a:rPr>
              <a:t>Y = ‘AC_POWER’ </a:t>
            </a:r>
          </a:p>
          <a:p>
            <a:pPr algn="l"/>
            <a:endParaRPr lang="en-US" sz="2000" b="1" dirty="0">
              <a:latin typeface="Calibri" panose="020F0502020204030204" pitchFamily="34" charset="0"/>
              <a:ea typeface="Merriweather"/>
              <a:cs typeface="Calibri" panose="020F0502020204030204" pitchFamily="34" charset="0"/>
              <a:sym typeface="Merriweather"/>
            </a:endParaRPr>
          </a:p>
          <a:p>
            <a:pPr algn="l"/>
            <a:r>
              <a:rPr lang="en-US" sz="2000" dirty="0">
                <a:latin typeface="Calibri" panose="020F0502020204030204" pitchFamily="34" charset="0"/>
                <a:cs typeface="Calibri" panose="020F0502020204030204" pitchFamily="34" charset="0"/>
              </a:rPr>
              <a:t>R-squared: 0.8920075470470994 </a:t>
            </a:r>
          </a:p>
          <a:p>
            <a:pPr algn="l"/>
            <a:endParaRPr lang="en-US" sz="2000" dirty="0">
              <a:latin typeface="Calibri" panose="020F0502020204030204" pitchFamily="34" charset="0"/>
              <a:cs typeface="Calibri" panose="020F0502020204030204" pitchFamily="34" charset="0"/>
            </a:endParaRPr>
          </a:p>
          <a:p>
            <a:pPr algn="l"/>
            <a:r>
              <a:rPr lang="en-US" sz="2000" dirty="0">
                <a:latin typeface="Calibri" panose="020F0502020204030204" pitchFamily="34" charset="0"/>
                <a:cs typeface="Calibri" panose="020F0502020204030204" pitchFamily="34" charset="0"/>
              </a:rPr>
              <a:t>RMSE: 0.3286220518359969</a:t>
            </a:r>
            <a:endParaRPr sz="2000" dirty="0">
              <a:latin typeface="Calibri" panose="020F0502020204030204" pitchFamily="34" charset="0"/>
              <a:cs typeface="Calibri" panose="020F0502020204030204" pitchFamily="34" charset="0"/>
              <a:sym typeface="Merriweather"/>
            </a:endParaRPr>
          </a:p>
        </p:txBody>
      </p:sp>
      <p:sp>
        <p:nvSpPr>
          <p:cNvPr id="172" name="Google Shape;172;p29"/>
          <p:cNvSpPr txBox="1"/>
          <p:nvPr/>
        </p:nvSpPr>
        <p:spPr>
          <a:xfrm>
            <a:off x="580428" y="239624"/>
            <a:ext cx="7820100" cy="665247"/>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3300"/>
              <a:buFont typeface="Arial"/>
              <a:buNone/>
            </a:pPr>
            <a:r>
              <a:rPr lang="en" sz="3300" dirty="0">
                <a:latin typeface="Calibri Light" panose="020F0302020204030204" pitchFamily="34" charset="0"/>
                <a:ea typeface="Merriweather"/>
                <a:cs typeface="Calibri Light" panose="020F0302020204030204" pitchFamily="34" charset="0"/>
                <a:sym typeface="Merriweather"/>
              </a:rPr>
              <a:t>Model 3: Results</a:t>
            </a:r>
            <a:endParaRPr sz="700" u="none" strike="noStrike" cap="none" dirty="0">
              <a:solidFill>
                <a:srgbClr val="000000"/>
              </a:solidFill>
              <a:latin typeface="Calibri Light" panose="020F0302020204030204" pitchFamily="34" charset="0"/>
              <a:ea typeface="Merriweather"/>
              <a:cs typeface="Calibri Light" panose="020F0302020204030204" pitchFamily="34" charset="0"/>
              <a:sym typeface="Merriweather"/>
            </a:endParaRPr>
          </a:p>
        </p:txBody>
      </p:sp>
      <p:grpSp>
        <p:nvGrpSpPr>
          <p:cNvPr id="173" name="Google Shape;173;p29"/>
          <p:cNvGrpSpPr/>
          <p:nvPr/>
        </p:nvGrpSpPr>
        <p:grpSpPr>
          <a:xfrm>
            <a:off x="8843956" y="370627"/>
            <a:ext cx="107775" cy="4402197"/>
            <a:chOff x="106301" y="0"/>
            <a:chExt cx="287400" cy="11739191"/>
          </a:xfrm>
        </p:grpSpPr>
        <p:sp>
          <p:nvSpPr>
            <p:cNvPr id="174" name="Google Shape;174;p29"/>
            <p:cNvSpPr txBox="1"/>
            <p:nvPr/>
          </p:nvSpPr>
          <p:spPr>
            <a:xfrm rot="5400000">
              <a:off x="-1233049" y="10112441"/>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sp>
          <p:nvSpPr>
            <p:cNvPr id="175" name="Google Shape;175;p29"/>
            <p:cNvSpPr txBox="1"/>
            <p:nvPr/>
          </p:nvSpPr>
          <p:spPr>
            <a:xfrm rot="5400000">
              <a:off x="-1233049" y="1339350"/>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grpSp>
    </p:spTree>
    <p:extLst>
      <p:ext uri="{BB962C8B-B14F-4D97-AF65-F5344CB8AC3E}">
        <p14:creationId xmlns:p14="http://schemas.microsoft.com/office/powerpoint/2010/main" val="520530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69"/>
        <p:cNvGrpSpPr/>
        <p:nvPr/>
      </p:nvGrpSpPr>
      <p:grpSpPr>
        <a:xfrm>
          <a:off x="0" y="0"/>
          <a:ext cx="0" cy="0"/>
          <a:chOff x="0" y="0"/>
          <a:chExt cx="0" cy="0"/>
        </a:xfrm>
      </p:grpSpPr>
      <p:cxnSp>
        <p:nvCxnSpPr>
          <p:cNvPr id="170" name="Google Shape;170;p29"/>
          <p:cNvCxnSpPr/>
          <p:nvPr/>
        </p:nvCxnSpPr>
        <p:spPr>
          <a:xfrm>
            <a:off x="-32069" y="887471"/>
            <a:ext cx="9193800" cy="17400"/>
          </a:xfrm>
          <a:prstGeom prst="straightConnector1">
            <a:avLst/>
          </a:prstGeom>
          <a:noFill/>
          <a:ln w="28575" cap="flat" cmpd="sng">
            <a:solidFill>
              <a:srgbClr val="000000"/>
            </a:solidFill>
            <a:prstDash val="solid"/>
            <a:round/>
            <a:headEnd type="none" w="sm" len="sm"/>
            <a:tailEnd type="none" w="sm" len="sm"/>
          </a:ln>
        </p:spPr>
      </p:cxnSp>
      <p:sp>
        <p:nvSpPr>
          <p:cNvPr id="172" name="Google Shape;172;p29"/>
          <p:cNvSpPr txBox="1"/>
          <p:nvPr/>
        </p:nvSpPr>
        <p:spPr>
          <a:xfrm>
            <a:off x="580428" y="239624"/>
            <a:ext cx="7820100" cy="665247"/>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3300"/>
              <a:buFont typeface="Arial"/>
              <a:buNone/>
            </a:pPr>
            <a:r>
              <a:rPr lang="en" sz="3300" dirty="0">
                <a:latin typeface="Calibri Light" panose="020F0302020204030204" pitchFamily="34" charset="0"/>
                <a:ea typeface="Merriweather"/>
                <a:cs typeface="Calibri Light" panose="020F0302020204030204" pitchFamily="34" charset="0"/>
                <a:sym typeface="Merriweather"/>
              </a:rPr>
              <a:t>Model 3: Results</a:t>
            </a:r>
            <a:endParaRPr sz="700" u="none" strike="noStrike" cap="none" dirty="0">
              <a:solidFill>
                <a:srgbClr val="000000"/>
              </a:solidFill>
              <a:latin typeface="Calibri Light" panose="020F0302020204030204" pitchFamily="34" charset="0"/>
              <a:ea typeface="Merriweather"/>
              <a:cs typeface="Calibri Light" panose="020F0302020204030204" pitchFamily="34" charset="0"/>
              <a:sym typeface="Merriweather"/>
            </a:endParaRPr>
          </a:p>
        </p:txBody>
      </p:sp>
      <p:grpSp>
        <p:nvGrpSpPr>
          <p:cNvPr id="173" name="Google Shape;173;p29"/>
          <p:cNvGrpSpPr/>
          <p:nvPr/>
        </p:nvGrpSpPr>
        <p:grpSpPr>
          <a:xfrm>
            <a:off x="8843956" y="370627"/>
            <a:ext cx="107775" cy="4402197"/>
            <a:chOff x="106301" y="0"/>
            <a:chExt cx="287400" cy="11739191"/>
          </a:xfrm>
        </p:grpSpPr>
        <p:sp>
          <p:nvSpPr>
            <p:cNvPr id="174" name="Google Shape;174;p29"/>
            <p:cNvSpPr txBox="1"/>
            <p:nvPr/>
          </p:nvSpPr>
          <p:spPr>
            <a:xfrm rot="5400000">
              <a:off x="-1233049" y="10112441"/>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sp>
          <p:nvSpPr>
            <p:cNvPr id="175" name="Google Shape;175;p29"/>
            <p:cNvSpPr txBox="1"/>
            <p:nvPr/>
          </p:nvSpPr>
          <p:spPr>
            <a:xfrm rot="5400000">
              <a:off x="-1233049" y="1339350"/>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grpSp>
      <p:pic>
        <p:nvPicPr>
          <p:cNvPr id="2" name="Picture 2">
            <a:extLst>
              <a:ext uri="{FF2B5EF4-FFF2-40B4-BE49-F238E27FC236}">
                <a16:creationId xmlns:a16="http://schemas.microsoft.com/office/drawing/2014/main" id="{05A0AFA0-E70E-5433-45AE-F8E008A67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272" y="1100138"/>
            <a:ext cx="7481455" cy="404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178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69"/>
        <p:cNvGrpSpPr/>
        <p:nvPr/>
      </p:nvGrpSpPr>
      <p:grpSpPr>
        <a:xfrm>
          <a:off x="0" y="0"/>
          <a:ext cx="0" cy="0"/>
          <a:chOff x="0" y="0"/>
          <a:chExt cx="0" cy="0"/>
        </a:xfrm>
      </p:grpSpPr>
      <p:cxnSp>
        <p:nvCxnSpPr>
          <p:cNvPr id="170" name="Google Shape;170;p29"/>
          <p:cNvCxnSpPr/>
          <p:nvPr/>
        </p:nvCxnSpPr>
        <p:spPr>
          <a:xfrm>
            <a:off x="-32069" y="887471"/>
            <a:ext cx="9193800" cy="17400"/>
          </a:xfrm>
          <a:prstGeom prst="straightConnector1">
            <a:avLst/>
          </a:prstGeom>
          <a:noFill/>
          <a:ln w="28575" cap="flat" cmpd="sng">
            <a:solidFill>
              <a:srgbClr val="000000"/>
            </a:solidFill>
            <a:prstDash val="solid"/>
            <a:round/>
            <a:headEnd type="none" w="sm" len="sm"/>
            <a:tailEnd type="none" w="sm" len="sm"/>
          </a:ln>
        </p:spPr>
      </p:cxnSp>
      <p:sp>
        <p:nvSpPr>
          <p:cNvPr id="171" name="Google Shape;171;p29"/>
          <p:cNvSpPr txBox="1"/>
          <p:nvPr/>
        </p:nvSpPr>
        <p:spPr>
          <a:xfrm>
            <a:off x="312124" y="1057877"/>
            <a:ext cx="8531832" cy="4001095"/>
          </a:xfrm>
          <a:prstGeom prst="rect">
            <a:avLst/>
          </a:prstGeom>
          <a:noFill/>
          <a:ln>
            <a:noFill/>
          </a:ln>
        </p:spPr>
        <p:txBody>
          <a:bodyPr spcFirstLastPara="1" wrap="square" lIns="0" tIns="0" rIns="0" bIns="0" anchor="t" anchorCtr="0">
            <a:spAutoFit/>
          </a:bodyPr>
          <a:lstStyle/>
          <a:p>
            <a:r>
              <a:rPr lang="en-US" sz="2000" dirty="0">
                <a:latin typeface="Calibri" panose="020F0502020204030204" pitchFamily="34" charset="0"/>
                <a:cs typeface="Calibri" panose="020F0502020204030204" pitchFamily="34" charset="0"/>
              </a:rPr>
              <a:t>Explored 3 regression models: </a:t>
            </a:r>
            <a:r>
              <a:rPr lang="en" sz="2000" dirty="0">
                <a:latin typeface="Calibri Light" panose="020F0302020204030204" pitchFamily="34" charset="0"/>
                <a:ea typeface="Merriweather"/>
                <a:cs typeface="Calibri Light" panose="020F0302020204030204" pitchFamily="34" charset="0"/>
                <a:sym typeface="Merriweather"/>
              </a:rPr>
              <a:t>Decision Tree Regressor, Gradient Boosting</a:t>
            </a:r>
            <a:r>
              <a:rPr lang="en" sz="2000" dirty="0">
                <a:latin typeface="Calibri Light" panose="020F0302020204030204" pitchFamily="34" charset="0"/>
                <a:cs typeface="Calibri Light" panose="020F0302020204030204" pitchFamily="34" charset="0"/>
                <a:sym typeface="Merriweather"/>
              </a:rPr>
              <a:t>, &amp; Kernel Partial Least Squares</a:t>
            </a:r>
            <a:r>
              <a:rPr lang="en-US" sz="2000" dirty="0">
                <a:latin typeface="Calibri Light" panose="020F0302020204030204" pitchFamily="34" charset="0"/>
                <a:cs typeface="Calibri Light" panose="020F0302020204030204" pitchFamily="34" charset="0"/>
              </a:rPr>
              <a:t> </a:t>
            </a:r>
          </a:p>
          <a:p>
            <a:endParaRPr lang="en-US" sz="2000" dirty="0">
              <a:latin typeface="Calibri Light" panose="020F0302020204030204" pitchFamily="34" charset="0"/>
              <a:cs typeface="Calibri Light" panose="020F0302020204030204" pitchFamily="34" charset="0"/>
              <a:sym typeface="Merriweather"/>
            </a:endParaRPr>
          </a:p>
          <a:p>
            <a:r>
              <a:rPr lang="en" sz="2000" b="1" dirty="0">
                <a:latin typeface="Calibri Light" panose="020F0302020204030204" pitchFamily="34" charset="0"/>
                <a:ea typeface="Merriweather"/>
                <a:cs typeface="Calibri Light" panose="020F0302020204030204" pitchFamily="34" charset="0"/>
                <a:sym typeface="Merriweather"/>
              </a:rPr>
              <a:t>KPLS</a:t>
            </a:r>
            <a:r>
              <a:rPr lang="en" sz="2000" dirty="0">
                <a:latin typeface="Calibri Light" panose="020F0302020204030204" pitchFamily="34" charset="0"/>
                <a:ea typeface="Merriweather"/>
                <a:cs typeface="Calibri Light" panose="020F0302020204030204" pitchFamily="34" charset="0"/>
                <a:sym typeface="Merriweather"/>
              </a:rPr>
              <a:t> appeared to have t</a:t>
            </a:r>
            <a:r>
              <a:rPr lang="en-US" sz="2000" dirty="0">
                <a:latin typeface="Calibri Light" panose="020F0302020204030204" pitchFamily="34" charset="0"/>
                <a:ea typeface="Merriweather"/>
                <a:cs typeface="Calibri Light" panose="020F0302020204030204" pitchFamily="34" charset="0"/>
                <a:sym typeface="Merriweather"/>
              </a:rPr>
              <a:t>he</a:t>
            </a:r>
            <a:r>
              <a:rPr lang="en" sz="2000" dirty="0">
                <a:latin typeface="Calibri Light" panose="020F0302020204030204" pitchFamily="34" charset="0"/>
                <a:ea typeface="Merriweather"/>
                <a:cs typeface="Calibri Light" panose="020F0302020204030204" pitchFamily="34" charset="0"/>
                <a:sym typeface="Merriweather"/>
              </a:rPr>
              <a:t> best performance</a:t>
            </a:r>
          </a:p>
          <a:p>
            <a:endParaRPr lang="en" sz="2000" dirty="0">
              <a:latin typeface="Calibri Light" panose="020F0302020204030204" pitchFamily="34" charset="0"/>
              <a:cs typeface="Calibri Light" panose="020F0302020204030204" pitchFamily="34" charset="0"/>
              <a:sym typeface="Merriweather"/>
            </a:endParaRPr>
          </a:p>
          <a:p>
            <a:r>
              <a:rPr lang="en" sz="2000" b="1" dirty="0">
                <a:latin typeface="Calibri Light" panose="020F0302020204030204" pitchFamily="34" charset="0"/>
                <a:cs typeface="Calibri Light" panose="020F0302020204030204" pitchFamily="34" charset="0"/>
                <a:sym typeface="Merriweather"/>
              </a:rPr>
              <a:t>Future Considerations: </a:t>
            </a:r>
            <a:r>
              <a:rPr lang="en" sz="2000" dirty="0">
                <a:latin typeface="Calibri Light" panose="020F0302020204030204" pitchFamily="34" charset="0"/>
                <a:cs typeface="Calibri Light" panose="020F0302020204030204" pitchFamily="34" charset="0"/>
                <a:sym typeface="Merriweather"/>
              </a:rPr>
              <a:t>Explore methods that are specified to handle a sparse data problem such as Orthogonal Matching Pursuit </a:t>
            </a:r>
          </a:p>
          <a:p>
            <a:endParaRPr lang="en" sz="2000" b="1" dirty="0">
              <a:latin typeface="Calibri Light" panose="020F0302020204030204" pitchFamily="34" charset="0"/>
              <a:cs typeface="Calibri Light" panose="020F0302020204030204" pitchFamily="34" charset="0"/>
              <a:sym typeface="Merriweather"/>
            </a:endParaRPr>
          </a:p>
          <a:p>
            <a:r>
              <a:rPr lang="en-US" sz="2000" b="1" dirty="0">
                <a:latin typeface="Calibri Light" panose="020F0302020204030204" pitchFamily="34" charset="0"/>
                <a:cs typeface="Calibri Light" panose="020F0302020204030204" pitchFamily="34" charset="0"/>
              </a:rPr>
              <a:t>Data limitations</a:t>
            </a:r>
            <a:r>
              <a:rPr lang="en" sz="2000" b="1" dirty="0">
                <a:latin typeface="Calibri Light" panose="020F0302020204030204" pitchFamily="34" charset="0"/>
                <a:cs typeface="Calibri Light" panose="020F0302020204030204" pitchFamily="34" charset="0"/>
                <a:sym typeface="Merriweather"/>
              </a:rPr>
              <a:t>:</a:t>
            </a:r>
            <a:r>
              <a:rPr lang="en-US" sz="2000" b="0" i="0" u="none" strike="noStrike" dirty="0">
                <a:solidFill>
                  <a:srgbClr val="000000"/>
                </a:solidFill>
                <a:effectLst/>
                <a:latin typeface="Oswald" pitchFamily="2" charset="77"/>
              </a:rPr>
              <a:t> </a:t>
            </a:r>
            <a:r>
              <a:rPr lang="en-US" sz="2000" dirty="0">
                <a:latin typeface="Calibri Light" panose="020F0302020204030204" pitchFamily="34" charset="0"/>
                <a:cs typeface="Calibri Light" panose="020F0302020204030204" pitchFamily="34" charset="0"/>
              </a:rPr>
              <a:t>Model may not accurately predict power plant output given seasonal/climate changes.</a:t>
            </a:r>
          </a:p>
          <a:p>
            <a:endParaRPr lang="en-US" sz="2000" dirty="0">
              <a:latin typeface="Calibri Light" panose="020F0302020204030204" pitchFamily="34" charset="0"/>
              <a:cs typeface="Calibri Light" panose="020F0302020204030204" pitchFamily="34" charset="0"/>
              <a:sym typeface="Merriweather"/>
            </a:endParaRPr>
          </a:p>
          <a:p>
            <a:r>
              <a:rPr lang="en-US" sz="2000" b="1" dirty="0">
                <a:latin typeface="Calibri Light" panose="020F0302020204030204" pitchFamily="34" charset="0"/>
                <a:cs typeface="Calibri Light" panose="020F0302020204030204" pitchFamily="34" charset="0"/>
              </a:rPr>
              <a:t>Ethical concerns: </a:t>
            </a:r>
            <a:r>
              <a:rPr lang="en-US" sz="2000" dirty="0">
                <a:latin typeface="Calibri Light" panose="020F0302020204030204" pitchFamily="34" charset="0"/>
                <a:cs typeface="Calibri Light" panose="020F0302020204030204" pitchFamily="34" charset="0"/>
              </a:rPr>
              <a:t>The model could potentially be misused by a solar plant could potentially overcharge after predicting the optimal price point</a:t>
            </a:r>
            <a:endParaRPr lang="en-US" sz="2000" dirty="0">
              <a:latin typeface="Calibri Light" panose="020F0302020204030204" pitchFamily="34" charset="0"/>
              <a:cs typeface="Calibri Light" panose="020F0302020204030204" pitchFamily="34" charset="0"/>
              <a:sym typeface="Merriweather"/>
            </a:endParaRPr>
          </a:p>
        </p:txBody>
      </p:sp>
      <p:sp>
        <p:nvSpPr>
          <p:cNvPr id="172" name="Google Shape;172;p29"/>
          <p:cNvSpPr txBox="1"/>
          <p:nvPr/>
        </p:nvSpPr>
        <p:spPr>
          <a:xfrm>
            <a:off x="580428" y="239624"/>
            <a:ext cx="7820100" cy="665247"/>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3300"/>
              <a:buFont typeface="Arial"/>
              <a:buNone/>
            </a:pPr>
            <a:r>
              <a:rPr lang="en" sz="3300" dirty="0">
                <a:latin typeface="Calibri Light" panose="020F0302020204030204" pitchFamily="34" charset="0"/>
                <a:ea typeface="Merriweather"/>
                <a:cs typeface="Calibri Light" panose="020F0302020204030204" pitchFamily="34" charset="0"/>
                <a:sym typeface="Merriweather"/>
              </a:rPr>
              <a:t>Conclusion</a:t>
            </a:r>
            <a:endParaRPr sz="700" u="none" strike="noStrike" cap="none" dirty="0">
              <a:solidFill>
                <a:srgbClr val="000000"/>
              </a:solidFill>
              <a:latin typeface="Calibri Light" panose="020F0302020204030204" pitchFamily="34" charset="0"/>
              <a:ea typeface="Merriweather"/>
              <a:cs typeface="Calibri Light" panose="020F0302020204030204" pitchFamily="34" charset="0"/>
              <a:sym typeface="Merriweather"/>
            </a:endParaRPr>
          </a:p>
        </p:txBody>
      </p:sp>
      <p:grpSp>
        <p:nvGrpSpPr>
          <p:cNvPr id="173" name="Google Shape;173;p29"/>
          <p:cNvGrpSpPr/>
          <p:nvPr/>
        </p:nvGrpSpPr>
        <p:grpSpPr>
          <a:xfrm>
            <a:off x="8843956" y="370627"/>
            <a:ext cx="107775" cy="4402197"/>
            <a:chOff x="106301" y="0"/>
            <a:chExt cx="287400" cy="11739191"/>
          </a:xfrm>
        </p:grpSpPr>
        <p:sp>
          <p:nvSpPr>
            <p:cNvPr id="174" name="Google Shape;174;p29"/>
            <p:cNvSpPr txBox="1"/>
            <p:nvPr/>
          </p:nvSpPr>
          <p:spPr>
            <a:xfrm rot="5400000">
              <a:off x="-1233049" y="10112441"/>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sp>
          <p:nvSpPr>
            <p:cNvPr id="175" name="Google Shape;175;p29"/>
            <p:cNvSpPr txBox="1"/>
            <p:nvPr/>
          </p:nvSpPr>
          <p:spPr>
            <a:xfrm rot="5400000">
              <a:off x="-1233049" y="1339350"/>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grpSp>
    </p:spTree>
    <p:extLst>
      <p:ext uri="{BB962C8B-B14F-4D97-AF65-F5344CB8AC3E}">
        <p14:creationId xmlns:p14="http://schemas.microsoft.com/office/powerpoint/2010/main" val="372554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39"/>
        <p:cNvGrpSpPr/>
        <p:nvPr/>
      </p:nvGrpSpPr>
      <p:grpSpPr>
        <a:xfrm>
          <a:off x="0" y="0"/>
          <a:ext cx="0" cy="0"/>
          <a:chOff x="0" y="0"/>
          <a:chExt cx="0" cy="0"/>
        </a:xfrm>
      </p:grpSpPr>
      <p:cxnSp>
        <p:nvCxnSpPr>
          <p:cNvPr id="140" name="Google Shape;140;p26"/>
          <p:cNvCxnSpPr/>
          <p:nvPr/>
        </p:nvCxnSpPr>
        <p:spPr>
          <a:xfrm>
            <a:off x="-32069" y="887471"/>
            <a:ext cx="9193800" cy="17400"/>
          </a:xfrm>
          <a:prstGeom prst="straightConnector1">
            <a:avLst/>
          </a:prstGeom>
          <a:noFill/>
          <a:ln w="28575" cap="flat" cmpd="sng">
            <a:solidFill>
              <a:srgbClr val="000000"/>
            </a:solidFill>
            <a:prstDash val="solid"/>
            <a:round/>
            <a:headEnd type="none" w="sm" len="sm"/>
            <a:tailEnd type="none" w="sm" len="sm"/>
          </a:ln>
        </p:spPr>
      </p:cxnSp>
      <p:sp>
        <p:nvSpPr>
          <p:cNvPr id="141" name="Google Shape;141;p26"/>
          <p:cNvSpPr txBox="1"/>
          <p:nvPr/>
        </p:nvSpPr>
        <p:spPr>
          <a:xfrm>
            <a:off x="419900" y="1222075"/>
            <a:ext cx="8531700" cy="2919774"/>
          </a:xfrm>
          <a:prstGeom prst="rect">
            <a:avLst/>
          </a:prstGeom>
          <a:noFill/>
          <a:ln>
            <a:noFill/>
          </a:ln>
        </p:spPr>
        <p:txBody>
          <a:bodyPr spcFirstLastPara="1" wrap="square" lIns="0" tIns="0" rIns="0" bIns="0" anchor="t" anchorCtr="0">
            <a:spAutoFit/>
          </a:bodyPr>
          <a:lstStyle/>
          <a:p>
            <a:pPr marL="457200" marR="0" lvl="0" indent="-330200" algn="l" rtl="0">
              <a:lnSpc>
                <a:spcPct val="115000"/>
              </a:lnSpc>
              <a:spcBef>
                <a:spcPts val="1000"/>
              </a:spcBef>
              <a:spcAft>
                <a:spcPts val="0"/>
              </a:spcAft>
              <a:buSzPts val="1600"/>
              <a:buFont typeface="Merriweather"/>
              <a:buChar char="●"/>
            </a:pPr>
            <a:r>
              <a:rPr lang="en" sz="1600" dirty="0">
                <a:latin typeface="Calibri" panose="020F0502020204030204" pitchFamily="34" charset="0"/>
                <a:ea typeface="Merriweather"/>
                <a:cs typeface="Calibri" panose="020F0502020204030204" pitchFamily="34" charset="0"/>
                <a:sym typeface="Merriweather"/>
              </a:rPr>
              <a:t>India is the </a:t>
            </a:r>
            <a:r>
              <a:rPr lang="en" sz="1600" b="1" dirty="0">
                <a:latin typeface="Calibri" panose="020F0502020204030204" pitchFamily="34" charset="0"/>
                <a:ea typeface="Merriweather"/>
                <a:cs typeface="Calibri" panose="020F0502020204030204" pitchFamily="34" charset="0"/>
                <a:sym typeface="Merriweather"/>
              </a:rPr>
              <a:t>third largest</a:t>
            </a:r>
            <a:r>
              <a:rPr lang="en" sz="1600" dirty="0">
                <a:latin typeface="Calibri" panose="020F0502020204030204" pitchFamily="34" charset="0"/>
                <a:ea typeface="Merriweather"/>
                <a:cs typeface="Calibri" panose="020F0502020204030204" pitchFamily="34" charset="0"/>
                <a:sym typeface="Merriweather"/>
              </a:rPr>
              <a:t> global consumer of energy in the world</a:t>
            </a:r>
            <a:endParaRPr sz="1600" dirty="0">
              <a:latin typeface="Calibri" panose="020F0502020204030204" pitchFamily="34" charset="0"/>
              <a:ea typeface="Merriweather"/>
              <a:cs typeface="Calibri" panose="020F0502020204030204" pitchFamily="34" charset="0"/>
              <a:sym typeface="Merriweather"/>
            </a:endParaRPr>
          </a:p>
          <a:p>
            <a:pPr marL="457200" marR="0" lvl="0" indent="-330200" algn="l" rtl="0">
              <a:lnSpc>
                <a:spcPct val="115000"/>
              </a:lnSpc>
              <a:spcBef>
                <a:spcPts val="1000"/>
              </a:spcBef>
              <a:spcAft>
                <a:spcPts val="0"/>
              </a:spcAft>
              <a:buSzPts val="1600"/>
              <a:buFont typeface="Merriweather"/>
              <a:buChar char="●"/>
            </a:pPr>
            <a:r>
              <a:rPr lang="en" sz="1600" dirty="0">
                <a:latin typeface="Calibri" panose="020F0502020204030204" pitchFamily="34" charset="0"/>
                <a:ea typeface="Merriweather"/>
                <a:cs typeface="Calibri" panose="020F0502020204030204" pitchFamily="34" charset="0"/>
                <a:sym typeface="Merriweather"/>
              </a:rPr>
              <a:t>Our motivation for this project is to encourage the use of renewable energy sources, such as solar energy, in order to </a:t>
            </a:r>
            <a:r>
              <a:rPr lang="en" sz="1600" b="1" dirty="0">
                <a:latin typeface="Calibri" panose="020F0502020204030204" pitchFamily="34" charset="0"/>
                <a:ea typeface="Merriweather"/>
                <a:cs typeface="Calibri" panose="020F0502020204030204" pitchFamily="34" charset="0"/>
                <a:sym typeface="Merriweather"/>
              </a:rPr>
              <a:t>increase sustainability</a:t>
            </a:r>
            <a:r>
              <a:rPr lang="en" sz="1600" dirty="0">
                <a:latin typeface="Calibri" panose="020F0502020204030204" pitchFamily="34" charset="0"/>
                <a:ea typeface="Merriweather"/>
                <a:cs typeface="Calibri" panose="020F0502020204030204" pitchFamily="34" charset="0"/>
                <a:sym typeface="Merriweather"/>
              </a:rPr>
              <a:t> and conserve foreign economic expenditures</a:t>
            </a:r>
            <a:endParaRPr sz="1600" dirty="0">
              <a:latin typeface="Calibri" panose="020F0502020204030204" pitchFamily="34" charset="0"/>
              <a:ea typeface="Merriweather"/>
              <a:cs typeface="Calibri" panose="020F0502020204030204" pitchFamily="34" charset="0"/>
              <a:sym typeface="Merriweather"/>
            </a:endParaRPr>
          </a:p>
          <a:p>
            <a:pPr marL="457200" marR="0" lvl="0" indent="-330200" algn="l" rtl="0">
              <a:lnSpc>
                <a:spcPct val="115000"/>
              </a:lnSpc>
              <a:spcBef>
                <a:spcPts val="1000"/>
              </a:spcBef>
              <a:spcAft>
                <a:spcPts val="0"/>
              </a:spcAft>
              <a:buSzPts val="1600"/>
              <a:buFont typeface="Merriweather"/>
              <a:buChar char="●"/>
            </a:pPr>
            <a:r>
              <a:rPr lang="en" sz="1600" dirty="0">
                <a:latin typeface="Calibri" panose="020F0502020204030204" pitchFamily="34" charset="0"/>
                <a:ea typeface="Merriweather"/>
                <a:cs typeface="Calibri" panose="020F0502020204030204" pitchFamily="34" charset="0"/>
                <a:sym typeface="Merriweather"/>
              </a:rPr>
              <a:t>Solar power reduces greenhouse gas emissions and subsequently, the country’s dependence on fossil fuels</a:t>
            </a:r>
            <a:endParaRPr sz="1600" dirty="0">
              <a:latin typeface="Calibri" panose="020F0502020204030204" pitchFamily="34" charset="0"/>
              <a:ea typeface="Merriweather"/>
              <a:cs typeface="Calibri" panose="020F0502020204030204" pitchFamily="34" charset="0"/>
              <a:sym typeface="Merriweather"/>
            </a:endParaRPr>
          </a:p>
          <a:p>
            <a:pPr marL="457200" marR="0" lvl="0" indent="-336550" algn="l" rtl="0">
              <a:lnSpc>
                <a:spcPct val="115000"/>
              </a:lnSpc>
              <a:spcBef>
                <a:spcPts val="1000"/>
              </a:spcBef>
              <a:spcAft>
                <a:spcPts val="0"/>
              </a:spcAft>
              <a:buSzPts val="1700"/>
              <a:buFont typeface="Merriweather"/>
              <a:buChar char="●"/>
            </a:pPr>
            <a:r>
              <a:rPr lang="en" sz="1600" dirty="0">
                <a:latin typeface="Calibri" panose="020F0502020204030204" pitchFamily="34" charset="0"/>
                <a:ea typeface="Merriweather"/>
                <a:cs typeface="Calibri" panose="020F0502020204030204" pitchFamily="34" charset="0"/>
                <a:sym typeface="Merriweather"/>
              </a:rPr>
              <a:t>We would ultimately like to </a:t>
            </a:r>
            <a:r>
              <a:rPr lang="en" sz="1600" b="1" dirty="0">
                <a:latin typeface="Calibri" panose="020F0502020204030204" pitchFamily="34" charset="0"/>
                <a:ea typeface="Merriweather"/>
                <a:cs typeface="Calibri" panose="020F0502020204030204" pitchFamily="34" charset="0"/>
                <a:sym typeface="Merriweather"/>
              </a:rPr>
              <a:t>reduce India’s energy consumption</a:t>
            </a:r>
            <a:r>
              <a:rPr lang="en" sz="1600" dirty="0">
                <a:latin typeface="Calibri" panose="020F0502020204030204" pitchFamily="34" charset="0"/>
                <a:ea typeface="Merriweather"/>
                <a:cs typeface="Calibri" panose="020F0502020204030204" pitchFamily="34" charset="0"/>
                <a:sym typeface="Merriweather"/>
              </a:rPr>
              <a:t> by predicting the exact amount of energy needed to be produced by Indian solar plants.</a:t>
            </a:r>
            <a:endParaRPr sz="1900" b="1" dirty="0">
              <a:latin typeface="Calibri" panose="020F0502020204030204" pitchFamily="34" charset="0"/>
              <a:ea typeface="Merriweather"/>
              <a:cs typeface="Calibri" panose="020F0502020204030204" pitchFamily="34" charset="0"/>
              <a:sym typeface="Merriweather"/>
            </a:endParaRPr>
          </a:p>
          <a:p>
            <a:pPr marL="0" marR="0" lvl="0" indent="0" algn="l" rtl="0">
              <a:lnSpc>
                <a:spcPct val="120000"/>
              </a:lnSpc>
              <a:spcBef>
                <a:spcPts val="0"/>
              </a:spcBef>
              <a:spcAft>
                <a:spcPts val="0"/>
              </a:spcAft>
              <a:buClr>
                <a:schemeClr val="dk1"/>
              </a:buClr>
              <a:buSzPts val="1000"/>
              <a:buFont typeface="Arial"/>
              <a:buNone/>
            </a:pPr>
            <a:endParaRPr sz="1000" dirty="0">
              <a:solidFill>
                <a:schemeClr val="dk1"/>
              </a:solidFill>
              <a:latin typeface="Calibri" panose="020F0502020204030204" pitchFamily="34" charset="0"/>
              <a:ea typeface="Alegreya Sans Medium"/>
              <a:cs typeface="Calibri" panose="020F0502020204030204" pitchFamily="34" charset="0"/>
              <a:sym typeface="Alegreya Sans Medium"/>
            </a:endParaRPr>
          </a:p>
          <a:p>
            <a:pPr marL="0" marR="0" lvl="0" indent="0" algn="l" rtl="0">
              <a:lnSpc>
                <a:spcPct val="120000"/>
              </a:lnSpc>
              <a:spcBef>
                <a:spcPts val="0"/>
              </a:spcBef>
              <a:spcAft>
                <a:spcPts val="0"/>
              </a:spcAft>
              <a:buClr>
                <a:srgbClr val="000000"/>
              </a:buClr>
              <a:buSzPts val="1300"/>
              <a:buFont typeface="Arial"/>
              <a:buNone/>
            </a:pPr>
            <a:endParaRPr sz="1300" dirty="0">
              <a:latin typeface="Calibri" panose="020F0502020204030204" pitchFamily="34" charset="0"/>
              <a:ea typeface="Merriweather"/>
              <a:cs typeface="Calibri" panose="020F0502020204030204" pitchFamily="34" charset="0"/>
              <a:sym typeface="Merriweather"/>
            </a:endParaRPr>
          </a:p>
        </p:txBody>
      </p:sp>
      <p:sp>
        <p:nvSpPr>
          <p:cNvPr id="142" name="Google Shape;142;p26"/>
          <p:cNvSpPr txBox="1"/>
          <p:nvPr/>
        </p:nvSpPr>
        <p:spPr>
          <a:xfrm>
            <a:off x="654781" y="279349"/>
            <a:ext cx="7820100" cy="665247"/>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3300"/>
              <a:buFont typeface="Arial"/>
              <a:buNone/>
            </a:pPr>
            <a:r>
              <a:rPr lang="en" sz="3300" dirty="0">
                <a:latin typeface="Calibri Light" panose="020F0302020204030204" pitchFamily="34" charset="0"/>
                <a:ea typeface="Merriweather"/>
                <a:cs typeface="Calibri Light" panose="020F0302020204030204" pitchFamily="34" charset="0"/>
                <a:sym typeface="Merriweather"/>
              </a:rPr>
              <a:t>Motivation</a:t>
            </a:r>
            <a:endParaRPr sz="700" u="none" strike="noStrike" cap="none" dirty="0">
              <a:solidFill>
                <a:srgbClr val="000000"/>
              </a:solidFill>
              <a:latin typeface="Calibri Light" panose="020F0302020204030204" pitchFamily="34" charset="0"/>
              <a:ea typeface="Merriweather"/>
              <a:cs typeface="Calibri Light" panose="020F0302020204030204" pitchFamily="34" charset="0"/>
              <a:sym typeface="Merriweather"/>
            </a:endParaRPr>
          </a:p>
        </p:txBody>
      </p:sp>
      <p:grpSp>
        <p:nvGrpSpPr>
          <p:cNvPr id="143" name="Google Shape;143;p26"/>
          <p:cNvGrpSpPr/>
          <p:nvPr/>
        </p:nvGrpSpPr>
        <p:grpSpPr>
          <a:xfrm>
            <a:off x="8843956" y="370627"/>
            <a:ext cx="107775" cy="4402197"/>
            <a:chOff x="106301" y="0"/>
            <a:chExt cx="287400" cy="11739191"/>
          </a:xfrm>
        </p:grpSpPr>
        <p:sp>
          <p:nvSpPr>
            <p:cNvPr id="144" name="Google Shape;144;p26"/>
            <p:cNvSpPr txBox="1"/>
            <p:nvPr/>
          </p:nvSpPr>
          <p:spPr>
            <a:xfrm rot="5400000">
              <a:off x="-1233049" y="10112441"/>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sp>
          <p:nvSpPr>
            <p:cNvPr id="145" name="Google Shape;145;p26"/>
            <p:cNvSpPr txBox="1"/>
            <p:nvPr/>
          </p:nvSpPr>
          <p:spPr>
            <a:xfrm rot="5400000">
              <a:off x="-1233049" y="1339350"/>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9"/>
        <p:cNvGrpSpPr/>
        <p:nvPr/>
      </p:nvGrpSpPr>
      <p:grpSpPr>
        <a:xfrm>
          <a:off x="0" y="0"/>
          <a:ext cx="0" cy="0"/>
          <a:chOff x="0" y="0"/>
          <a:chExt cx="0" cy="0"/>
        </a:xfrm>
      </p:grpSpPr>
      <p:pic>
        <p:nvPicPr>
          <p:cNvPr id="180" name="Google Shape;180;p30"/>
          <p:cNvPicPr preferRelativeResize="0"/>
          <p:nvPr/>
        </p:nvPicPr>
        <p:blipFill rotWithShape="1">
          <a:blip r:embed="rId3">
            <a:alphaModFix/>
          </a:blip>
          <a:srcRect t="21149" b="36908"/>
          <a:stretch/>
        </p:blipFill>
        <p:spPr>
          <a:xfrm>
            <a:off x="514350" y="1435115"/>
            <a:ext cx="8115300" cy="2552725"/>
          </a:xfrm>
          <a:prstGeom prst="rect">
            <a:avLst/>
          </a:prstGeom>
          <a:noFill/>
          <a:ln>
            <a:noFill/>
          </a:ln>
        </p:spPr>
      </p:pic>
      <p:sp>
        <p:nvSpPr>
          <p:cNvPr id="181" name="Google Shape;181;p30"/>
          <p:cNvSpPr txBox="1"/>
          <p:nvPr/>
        </p:nvSpPr>
        <p:spPr>
          <a:xfrm>
            <a:off x="1151672" y="329496"/>
            <a:ext cx="6840600" cy="7696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5000"/>
              <a:buFont typeface="Arial"/>
              <a:buNone/>
            </a:pPr>
            <a:r>
              <a:rPr lang="en" sz="5000" b="0" i="0" u="none" strike="noStrike" cap="none">
                <a:solidFill>
                  <a:srgbClr val="EBE8E2"/>
                </a:solidFill>
                <a:latin typeface="Merriweather"/>
                <a:ea typeface="Merriweather"/>
                <a:cs typeface="Merriweather"/>
                <a:sym typeface="Merriweather"/>
              </a:rPr>
              <a:t>Thank you!</a:t>
            </a:r>
            <a:endParaRPr sz="700" b="0" i="0" u="none" strike="noStrike" cap="none">
              <a:solidFill>
                <a:srgbClr val="000000"/>
              </a:solidFill>
              <a:latin typeface="Merriweather"/>
              <a:ea typeface="Merriweather"/>
              <a:cs typeface="Merriweather"/>
              <a:sym typeface="Merriweather"/>
            </a:endParaRPr>
          </a:p>
        </p:txBody>
      </p:sp>
      <p:grpSp>
        <p:nvGrpSpPr>
          <p:cNvPr id="182" name="Google Shape;182;p30"/>
          <p:cNvGrpSpPr/>
          <p:nvPr/>
        </p:nvGrpSpPr>
        <p:grpSpPr>
          <a:xfrm>
            <a:off x="8843956" y="370627"/>
            <a:ext cx="107775" cy="4402197"/>
            <a:chOff x="106301" y="0"/>
            <a:chExt cx="287400" cy="11739191"/>
          </a:xfrm>
        </p:grpSpPr>
        <p:sp>
          <p:nvSpPr>
            <p:cNvPr id="183" name="Google Shape;183;p30"/>
            <p:cNvSpPr txBox="1"/>
            <p:nvPr/>
          </p:nvSpPr>
          <p:spPr>
            <a:xfrm rot="5400000">
              <a:off x="-1233049" y="10112441"/>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EFF0F2"/>
                </a:solidFill>
                <a:latin typeface="Alegreya Sans Medium"/>
                <a:ea typeface="Alegreya Sans Medium"/>
                <a:cs typeface="Alegreya Sans Medium"/>
                <a:sym typeface="Alegreya Sans Medium"/>
              </a:endParaRPr>
            </a:p>
          </p:txBody>
        </p:sp>
        <p:sp>
          <p:nvSpPr>
            <p:cNvPr id="184" name="Google Shape;184;p30"/>
            <p:cNvSpPr txBox="1"/>
            <p:nvPr/>
          </p:nvSpPr>
          <p:spPr>
            <a:xfrm rot="5400000">
              <a:off x="-1233049" y="1339350"/>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EFF0F2"/>
                </a:solidFill>
                <a:latin typeface="Alegreya Sans Medium"/>
                <a:ea typeface="Alegreya Sans Medium"/>
                <a:cs typeface="Alegreya Sans Medium"/>
                <a:sym typeface="Alegreya Sans Medium"/>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49"/>
        <p:cNvGrpSpPr/>
        <p:nvPr/>
      </p:nvGrpSpPr>
      <p:grpSpPr>
        <a:xfrm>
          <a:off x="0" y="0"/>
          <a:ext cx="0" cy="0"/>
          <a:chOff x="0" y="0"/>
          <a:chExt cx="0" cy="0"/>
        </a:xfrm>
      </p:grpSpPr>
      <p:cxnSp>
        <p:nvCxnSpPr>
          <p:cNvPr id="150" name="Google Shape;150;p27"/>
          <p:cNvCxnSpPr/>
          <p:nvPr/>
        </p:nvCxnSpPr>
        <p:spPr>
          <a:xfrm>
            <a:off x="-32069" y="887471"/>
            <a:ext cx="9193800" cy="17400"/>
          </a:xfrm>
          <a:prstGeom prst="straightConnector1">
            <a:avLst/>
          </a:prstGeom>
          <a:noFill/>
          <a:ln w="28575" cap="flat" cmpd="sng">
            <a:solidFill>
              <a:srgbClr val="000000"/>
            </a:solidFill>
            <a:prstDash val="solid"/>
            <a:round/>
            <a:headEnd type="none" w="sm" len="sm"/>
            <a:tailEnd type="none" w="sm" len="sm"/>
          </a:ln>
        </p:spPr>
      </p:cxnSp>
      <p:sp>
        <p:nvSpPr>
          <p:cNvPr id="151" name="Google Shape;151;p27"/>
          <p:cNvSpPr txBox="1"/>
          <p:nvPr/>
        </p:nvSpPr>
        <p:spPr>
          <a:xfrm>
            <a:off x="419900" y="1222075"/>
            <a:ext cx="8531700" cy="4052400"/>
          </a:xfrm>
          <a:prstGeom prst="rect">
            <a:avLst/>
          </a:prstGeom>
          <a:noFill/>
          <a:ln>
            <a:noFill/>
          </a:ln>
        </p:spPr>
        <p:txBody>
          <a:bodyPr spcFirstLastPara="1" wrap="square" lIns="0" tIns="0" rIns="0" bIns="0" anchor="t" anchorCtr="0">
            <a:spAutoFit/>
          </a:bodyPr>
          <a:lstStyle/>
          <a:p>
            <a:pPr marL="457200" marR="0" lvl="0" indent="-330200" algn="l" rtl="0">
              <a:lnSpc>
                <a:spcPct val="115000"/>
              </a:lnSpc>
              <a:spcBef>
                <a:spcPts val="1000"/>
              </a:spcBef>
              <a:spcAft>
                <a:spcPts val="0"/>
              </a:spcAft>
              <a:buSzPts val="1600"/>
              <a:buFont typeface="Merriweather"/>
              <a:buChar char="●"/>
            </a:pPr>
            <a:r>
              <a:rPr lang="en" sz="1600" dirty="0">
                <a:latin typeface="Calibri" panose="020F0502020204030204" pitchFamily="34" charset="0"/>
                <a:ea typeface="Merriweather"/>
                <a:cs typeface="Calibri" panose="020F0502020204030204" pitchFamily="34" charset="0"/>
                <a:sym typeface="Merriweather"/>
              </a:rPr>
              <a:t>The data was retrieved from Kaggle </a:t>
            </a:r>
            <a:endParaRPr sz="1600" dirty="0">
              <a:latin typeface="Calibri" panose="020F0502020204030204" pitchFamily="34" charset="0"/>
              <a:ea typeface="Merriweather"/>
              <a:cs typeface="Calibri" panose="020F0502020204030204" pitchFamily="34" charset="0"/>
              <a:sym typeface="Merriweather"/>
            </a:endParaRPr>
          </a:p>
          <a:p>
            <a:pPr marL="457200" marR="0" lvl="0" indent="-330200" algn="l" rtl="0">
              <a:lnSpc>
                <a:spcPct val="115000"/>
              </a:lnSpc>
              <a:spcBef>
                <a:spcPts val="1000"/>
              </a:spcBef>
              <a:spcAft>
                <a:spcPts val="0"/>
              </a:spcAft>
              <a:buSzPts val="1600"/>
              <a:buFont typeface="Merriweather"/>
              <a:buChar char="●"/>
            </a:pPr>
            <a:r>
              <a:rPr lang="en" sz="1600" dirty="0">
                <a:latin typeface="Calibri" panose="020F0502020204030204" pitchFamily="34" charset="0"/>
                <a:ea typeface="Merriweather"/>
                <a:cs typeface="Calibri" panose="020F0502020204030204" pitchFamily="34" charset="0"/>
                <a:sym typeface="Merriweather"/>
              </a:rPr>
              <a:t> Gathered at two solar power plants in India over a 34 day period. </a:t>
            </a:r>
            <a:endParaRPr sz="1600" dirty="0">
              <a:latin typeface="Calibri" panose="020F0502020204030204" pitchFamily="34" charset="0"/>
              <a:ea typeface="Merriweather"/>
              <a:cs typeface="Calibri" panose="020F0502020204030204" pitchFamily="34" charset="0"/>
              <a:sym typeface="Merriweather"/>
            </a:endParaRPr>
          </a:p>
          <a:p>
            <a:pPr marL="457200" marR="0" lvl="0" indent="-330200" algn="l" rtl="0">
              <a:lnSpc>
                <a:spcPct val="115000"/>
              </a:lnSpc>
              <a:spcBef>
                <a:spcPts val="1000"/>
              </a:spcBef>
              <a:spcAft>
                <a:spcPts val="0"/>
              </a:spcAft>
              <a:buSzPts val="1600"/>
              <a:buFont typeface="Merriweather"/>
              <a:buChar char="●"/>
            </a:pPr>
            <a:r>
              <a:rPr lang="en" sz="1600" dirty="0">
                <a:latin typeface="Calibri" panose="020F0502020204030204" pitchFamily="34" charset="0"/>
                <a:ea typeface="Merriweather"/>
                <a:cs typeface="Calibri" panose="020F0502020204030204" pitchFamily="34" charset="0"/>
                <a:sym typeface="Merriweather"/>
              </a:rPr>
              <a:t>Data is split into two files a plant generation data file and a plant weather sensor data file. </a:t>
            </a:r>
            <a:endParaRPr sz="1600" dirty="0">
              <a:latin typeface="Calibri" panose="020F0502020204030204" pitchFamily="34" charset="0"/>
              <a:ea typeface="Merriweather"/>
              <a:cs typeface="Calibri" panose="020F0502020204030204" pitchFamily="34" charset="0"/>
              <a:sym typeface="Merriweather"/>
            </a:endParaRPr>
          </a:p>
          <a:p>
            <a:pPr marL="457200" marR="0" lvl="0" indent="-330200" algn="l" rtl="0">
              <a:lnSpc>
                <a:spcPct val="115000"/>
              </a:lnSpc>
              <a:spcBef>
                <a:spcPts val="1000"/>
              </a:spcBef>
              <a:spcAft>
                <a:spcPts val="0"/>
              </a:spcAft>
              <a:buSzPts val="1600"/>
              <a:buFont typeface="Merriweather"/>
              <a:buChar char="●"/>
            </a:pPr>
            <a:r>
              <a:rPr lang="en" sz="1600" dirty="0">
                <a:latin typeface="Calibri" panose="020F0502020204030204" pitchFamily="34" charset="0"/>
                <a:ea typeface="Merriweather"/>
                <a:cs typeface="Calibri" panose="020F0502020204030204" pitchFamily="34" charset="0"/>
                <a:sym typeface="Merriweather"/>
              </a:rPr>
              <a:t>Plant generation file is gathered at the inverter level: each inverter has multiple lines of solar panels attached to it (dim: 68778 rows × 7 columns). </a:t>
            </a:r>
            <a:endParaRPr sz="1600" dirty="0">
              <a:latin typeface="Calibri" panose="020F0502020204030204" pitchFamily="34" charset="0"/>
              <a:ea typeface="Merriweather"/>
              <a:cs typeface="Calibri" panose="020F0502020204030204" pitchFamily="34" charset="0"/>
              <a:sym typeface="Merriweather"/>
            </a:endParaRPr>
          </a:p>
          <a:p>
            <a:pPr marL="457200" marR="0" lvl="0" indent="-330200" algn="l" rtl="0">
              <a:lnSpc>
                <a:spcPct val="115000"/>
              </a:lnSpc>
              <a:spcBef>
                <a:spcPts val="1000"/>
              </a:spcBef>
              <a:spcAft>
                <a:spcPts val="0"/>
              </a:spcAft>
              <a:buSzPts val="1600"/>
              <a:buFont typeface="Merriweather"/>
              <a:buChar char="●"/>
            </a:pPr>
            <a:r>
              <a:rPr lang="en" sz="1600" dirty="0">
                <a:latin typeface="Calibri" panose="020F0502020204030204" pitchFamily="34" charset="0"/>
                <a:ea typeface="Merriweather"/>
                <a:cs typeface="Calibri" panose="020F0502020204030204" pitchFamily="34" charset="0"/>
                <a:sym typeface="Merriweather"/>
              </a:rPr>
              <a:t>The sensor data is gathered at a plant level: single array of sensors optimally placed at the plant (dim: 3182 rows × 6 columns).</a:t>
            </a:r>
            <a:endParaRPr sz="1600" dirty="0">
              <a:latin typeface="Calibri" panose="020F0502020204030204" pitchFamily="34" charset="0"/>
              <a:ea typeface="Merriweather"/>
              <a:cs typeface="Calibri" panose="020F0502020204030204" pitchFamily="34" charset="0"/>
              <a:sym typeface="Merriweather"/>
            </a:endParaRPr>
          </a:p>
          <a:p>
            <a:pPr marL="457200" marR="0" lvl="0" indent="0" algn="l" rtl="0">
              <a:lnSpc>
                <a:spcPct val="115000"/>
              </a:lnSpc>
              <a:spcBef>
                <a:spcPts val="1000"/>
              </a:spcBef>
              <a:spcAft>
                <a:spcPts val="0"/>
              </a:spcAft>
              <a:buNone/>
            </a:pPr>
            <a:endParaRPr sz="2000" b="1" dirty="0">
              <a:latin typeface="Calibri" panose="020F0502020204030204" pitchFamily="34" charset="0"/>
              <a:ea typeface="Merriweather"/>
              <a:cs typeface="Calibri" panose="020F0502020204030204" pitchFamily="34" charset="0"/>
              <a:sym typeface="Merriweather"/>
            </a:endParaRPr>
          </a:p>
          <a:p>
            <a:pPr marL="457200" marR="0" lvl="0" indent="0" algn="l" rtl="0">
              <a:lnSpc>
                <a:spcPct val="120000"/>
              </a:lnSpc>
              <a:spcBef>
                <a:spcPts val="0"/>
              </a:spcBef>
              <a:spcAft>
                <a:spcPts val="0"/>
              </a:spcAft>
              <a:buNone/>
            </a:pPr>
            <a:endParaRPr sz="2200" b="1" dirty="0">
              <a:latin typeface="Calibri" panose="020F0502020204030204" pitchFamily="34" charset="0"/>
              <a:ea typeface="Merriweather"/>
              <a:cs typeface="Calibri" panose="020F0502020204030204" pitchFamily="34" charset="0"/>
              <a:sym typeface="Merriweather"/>
            </a:endParaRPr>
          </a:p>
          <a:p>
            <a:pPr marL="0" marR="0" lvl="0" indent="0" algn="l" rtl="0">
              <a:lnSpc>
                <a:spcPct val="120000"/>
              </a:lnSpc>
              <a:spcBef>
                <a:spcPts val="0"/>
              </a:spcBef>
              <a:spcAft>
                <a:spcPts val="0"/>
              </a:spcAft>
              <a:buClr>
                <a:schemeClr val="dk1"/>
              </a:buClr>
              <a:buSzPts val="1000"/>
              <a:buFont typeface="Arial"/>
              <a:buNone/>
            </a:pPr>
            <a:endParaRPr sz="1000" dirty="0">
              <a:solidFill>
                <a:schemeClr val="dk1"/>
              </a:solidFill>
              <a:latin typeface="Calibri" panose="020F0502020204030204" pitchFamily="34" charset="0"/>
              <a:ea typeface="Alegreya Sans Medium"/>
              <a:cs typeface="Calibri" panose="020F0502020204030204" pitchFamily="34" charset="0"/>
              <a:sym typeface="Alegreya Sans Medium"/>
            </a:endParaRPr>
          </a:p>
          <a:p>
            <a:pPr marL="0" marR="0" lvl="0" indent="0" algn="l" rtl="0">
              <a:lnSpc>
                <a:spcPct val="120000"/>
              </a:lnSpc>
              <a:spcBef>
                <a:spcPts val="0"/>
              </a:spcBef>
              <a:spcAft>
                <a:spcPts val="0"/>
              </a:spcAft>
              <a:buClr>
                <a:srgbClr val="000000"/>
              </a:buClr>
              <a:buSzPts val="1300"/>
              <a:buFont typeface="Arial"/>
              <a:buNone/>
            </a:pPr>
            <a:endParaRPr sz="1300" dirty="0">
              <a:latin typeface="Calibri" panose="020F0502020204030204" pitchFamily="34" charset="0"/>
              <a:ea typeface="Merriweather"/>
              <a:cs typeface="Calibri" panose="020F0502020204030204" pitchFamily="34" charset="0"/>
              <a:sym typeface="Merriweather"/>
            </a:endParaRPr>
          </a:p>
        </p:txBody>
      </p:sp>
      <p:sp>
        <p:nvSpPr>
          <p:cNvPr id="152" name="Google Shape;152;p27"/>
          <p:cNvSpPr txBox="1"/>
          <p:nvPr/>
        </p:nvSpPr>
        <p:spPr>
          <a:xfrm>
            <a:off x="654781" y="261523"/>
            <a:ext cx="7820100" cy="665247"/>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3300"/>
              <a:buFont typeface="Arial"/>
              <a:buNone/>
            </a:pPr>
            <a:r>
              <a:rPr lang="en" sz="3300" dirty="0">
                <a:latin typeface="Calibri Light" panose="020F0302020204030204" pitchFamily="34" charset="0"/>
                <a:ea typeface="Merriweather"/>
                <a:cs typeface="Calibri Light" panose="020F0302020204030204" pitchFamily="34" charset="0"/>
                <a:sym typeface="Merriweather"/>
              </a:rPr>
              <a:t>Data Set</a:t>
            </a:r>
            <a:endParaRPr sz="700" u="none" strike="noStrike" cap="none" dirty="0">
              <a:solidFill>
                <a:srgbClr val="000000"/>
              </a:solidFill>
              <a:latin typeface="Calibri Light" panose="020F0302020204030204" pitchFamily="34" charset="0"/>
              <a:ea typeface="Merriweather"/>
              <a:cs typeface="Calibri Light" panose="020F0302020204030204" pitchFamily="34" charset="0"/>
              <a:sym typeface="Merriweather"/>
            </a:endParaRPr>
          </a:p>
        </p:txBody>
      </p:sp>
      <p:grpSp>
        <p:nvGrpSpPr>
          <p:cNvPr id="153" name="Google Shape;153;p27"/>
          <p:cNvGrpSpPr/>
          <p:nvPr/>
        </p:nvGrpSpPr>
        <p:grpSpPr>
          <a:xfrm>
            <a:off x="8843956" y="370627"/>
            <a:ext cx="107775" cy="4402197"/>
            <a:chOff x="106301" y="0"/>
            <a:chExt cx="287400" cy="11739191"/>
          </a:xfrm>
        </p:grpSpPr>
        <p:sp>
          <p:nvSpPr>
            <p:cNvPr id="154" name="Google Shape;154;p27"/>
            <p:cNvSpPr txBox="1"/>
            <p:nvPr/>
          </p:nvSpPr>
          <p:spPr>
            <a:xfrm rot="5400000">
              <a:off x="-1233049" y="10112441"/>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sp>
          <p:nvSpPr>
            <p:cNvPr id="155" name="Google Shape;155;p27"/>
            <p:cNvSpPr txBox="1"/>
            <p:nvPr/>
          </p:nvSpPr>
          <p:spPr>
            <a:xfrm rot="5400000">
              <a:off x="-1233049" y="1339350"/>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49"/>
        <p:cNvGrpSpPr/>
        <p:nvPr/>
      </p:nvGrpSpPr>
      <p:grpSpPr>
        <a:xfrm>
          <a:off x="0" y="0"/>
          <a:ext cx="0" cy="0"/>
          <a:chOff x="0" y="0"/>
          <a:chExt cx="0" cy="0"/>
        </a:xfrm>
      </p:grpSpPr>
      <p:cxnSp>
        <p:nvCxnSpPr>
          <p:cNvPr id="150" name="Google Shape;150;p27"/>
          <p:cNvCxnSpPr/>
          <p:nvPr/>
        </p:nvCxnSpPr>
        <p:spPr>
          <a:xfrm>
            <a:off x="-32069" y="887471"/>
            <a:ext cx="9193800" cy="17400"/>
          </a:xfrm>
          <a:prstGeom prst="straightConnector1">
            <a:avLst/>
          </a:prstGeom>
          <a:noFill/>
          <a:ln w="28575" cap="flat" cmpd="sng">
            <a:solidFill>
              <a:srgbClr val="000000"/>
            </a:solidFill>
            <a:prstDash val="solid"/>
            <a:round/>
            <a:headEnd type="none" w="sm" len="sm"/>
            <a:tailEnd type="none" w="sm" len="sm"/>
          </a:ln>
        </p:spPr>
      </p:cxnSp>
      <p:sp>
        <p:nvSpPr>
          <p:cNvPr id="152" name="Google Shape;152;p27"/>
          <p:cNvSpPr txBox="1"/>
          <p:nvPr/>
        </p:nvSpPr>
        <p:spPr>
          <a:xfrm>
            <a:off x="654781" y="261523"/>
            <a:ext cx="7820100" cy="665247"/>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3300"/>
              <a:buFont typeface="Arial"/>
              <a:buNone/>
            </a:pPr>
            <a:r>
              <a:rPr lang="en" sz="3300" dirty="0">
                <a:latin typeface="Calibri Light" panose="020F0302020204030204" pitchFamily="34" charset="0"/>
                <a:ea typeface="Merriweather"/>
                <a:cs typeface="Calibri Light" panose="020F0302020204030204" pitchFamily="34" charset="0"/>
                <a:sym typeface="Merriweather"/>
              </a:rPr>
              <a:t>EDA</a:t>
            </a:r>
            <a:endParaRPr sz="700" u="none" strike="noStrike" cap="none" dirty="0">
              <a:solidFill>
                <a:srgbClr val="000000"/>
              </a:solidFill>
              <a:latin typeface="Calibri Light" panose="020F0302020204030204" pitchFamily="34" charset="0"/>
              <a:ea typeface="Merriweather"/>
              <a:cs typeface="Calibri Light" panose="020F0302020204030204" pitchFamily="34" charset="0"/>
              <a:sym typeface="Merriweather"/>
            </a:endParaRPr>
          </a:p>
        </p:txBody>
      </p:sp>
      <p:grpSp>
        <p:nvGrpSpPr>
          <p:cNvPr id="153" name="Google Shape;153;p27"/>
          <p:cNvGrpSpPr/>
          <p:nvPr/>
        </p:nvGrpSpPr>
        <p:grpSpPr>
          <a:xfrm>
            <a:off x="8843956" y="370627"/>
            <a:ext cx="107775" cy="4402197"/>
            <a:chOff x="106301" y="0"/>
            <a:chExt cx="287400" cy="11739191"/>
          </a:xfrm>
        </p:grpSpPr>
        <p:sp>
          <p:nvSpPr>
            <p:cNvPr id="154" name="Google Shape;154;p27"/>
            <p:cNvSpPr txBox="1"/>
            <p:nvPr/>
          </p:nvSpPr>
          <p:spPr>
            <a:xfrm rot="5400000">
              <a:off x="-1233049" y="10112441"/>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sp>
          <p:nvSpPr>
            <p:cNvPr id="155" name="Google Shape;155;p27"/>
            <p:cNvSpPr txBox="1"/>
            <p:nvPr/>
          </p:nvSpPr>
          <p:spPr>
            <a:xfrm rot="5400000">
              <a:off x="-1233049" y="1339350"/>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grpSp>
      <p:pic>
        <p:nvPicPr>
          <p:cNvPr id="1026" name="Picture 2">
            <a:extLst>
              <a:ext uri="{FF2B5EF4-FFF2-40B4-BE49-F238E27FC236}">
                <a16:creationId xmlns:a16="http://schemas.microsoft.com/office/drawing/2014/main" id="{FBE38DE7-C351-451F-2E76-F2A22DDFB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6776"/>
            <a:ext cx="4153621" cy="41067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 histogram, scatter chart&#10;&#10;Description automatically generated">
            <a:extLst>
              <a:ext uri="{FF2B5EF4-FFF2-40B4-BE49-F238E27FC236}">
                <a16:creationId xmlns:a16="http://schemas.microsoft.com/office/drawing/2014/main" id="{1079B13F-DD09-F2C6-FAD1-974B82636711}"/>
              </a:ext>
            </a:extLst>
          </p:cNvPr>
          <p:cNvPicPr>
            <a:picLocks noChangeAspect="1"/>
          </p:cNvPicPr>
          <p:nvPr/>
        </p:nvPicPr>
        <p:blipFill>
          <a:blip r:embed="rId4"/>
          <a:stretch>
            <a:fillRect/>
          </a:stretch>
        </p:blipFill>
        <p:spPr>
          <a:xfrm>
            <a:off x="4537920" y="1036776"/>
            <a:ext cx="4606080" cy="4106724"/>
          </a:xfrm>
          <a:prstGeom prst="rect">
            <a:avLst/>
          </a:prstGeom>
        </p:spPr>
      </p:pic>
    </p:spTree>
    <p:extLst>
      <p:ext uri="{BB962C8B-B14F-4D97-AF65-F5344CB8AC3E}">
        <p14:creationId xmlns:p14="http://schemas.microsoft.com/office/powerpoint/2010/main" val="795760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49"/>
        <p:cNvGrpSpPr/>
        <p:nvPr/>
      </p:nvGrpSpPr>
      <p:grpSpPr>
        <a:xfrm>
          <a:off x="0" y="0"/>
          <a:ext cx="0" cy="0"/>
          <a:chOff x="0" y="0"/>
          <a:chExt cx="0" cy="0"/>
        </a:xfrm>
      </p:grpSpPr>
      <p:cxnSp>
        <p:nvCxnSpPr>
          <p:cNvPr id="150" name="Google Shape;150;p27"/>
          <p:cNvCxnSpPr/>
          <p:nvPr/>
        </p:nvCxnSpPr>
        <p:spPr>
          <a:xfrm>
            <a:off x="-32069" y="887471"/>
            <a:ext cx="9193800" cy="17400"/>
          </a:xfrm>
          <a:prstGeom prst="straightConnector1">
            <a:avLst/>
          </a:prstGeom>
          <a:noFill/>
          <a:ln w="28575" cap="flat" cmpd="sng">
            <a:solidFill>
              <a:srgbClr val="000000"/>
            </a:solidFill>
            <a:prstDash val="solid"/>
            <a:round/>
            <a:headEnd type="none" w="sm" len="sm"/>
            <a:tailEnd type="none" w="sm" len="sm"/>
          </a:ln>
        </p:spPr>
      </p:cxnSp>
      <p:sp>
        <p:nvSpPr>
          <p:cNvPr id="152" name="Google Shape;152;p27"/>
          <p:cNvSpPr txBox="1"/>
          <p:nvPr/>
        </p:nvSpPr>
        <p:spPr>
          <a:xfrm>
            <a:off x="654781" y="261523"/>
            <a:ext cx="7820100" cy="665247"/>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3300"/>
              <a:buFont typeface="Arial"/>
              <a:buNone/>
            </a:pPr>
            <a:r>
              <a:rPr lang="en" sz="3300" dirty="0">
                <a:latin typeface="Calibri Light" panose="020F0302020204030204" pitchFamily="34" charset="0"/>
                <a:ea typeface="Merriweather"/>
                <a:cs typeface="Calibri Light" panose="020F0302020204030204" pitchFamily="34" charset="0"/>
                <a:sym typeface="Merriweather"/>
              </a:rPr>
              <a:t>EDA</a:t>
            </a:r>
            <a:endParaRPr sz="700" u="none" strike="noStrike" cap="none" dirty="0">
              <a:solidFill>
                <a:srgbClr val="000000"/>
              </a:solidFill>
              <a:latin typeface="Calibri Light" panose="020F0302020204030204" pitchFamily="34" charset="0"/>
              <a:ea typeface="Merriweather"/>
              <a:cs typeface="Calibri Light" panose="020F0302020204030204" pitchFamily="34" charset="0"/>
              <a:sym typeface="Merriweather"/>
            </a:endParaRPr>
          </a:p>
        </p:txBody>
      </p:sp>
      <p:grpSp>
        <p:nvGrpSpPr>
          <p:cNvPr id="153" name="Google Shape;153;p27"/>
          <p:cNvGrpSpPr/>
          <p:nvPr/>
        </p:nvGrpSpPr>
        <p:grpSpPr>
          <a:xfrm>
            <a:off x="8843956" y="370627"/>
            <a:ext cx="107775" cy="4402197"/>
            <a:chOff x="106301" y="0"/>
            <a:chExt cx="287400" cy="11739191"/>
          </a:xfrm>
        </p:grpSpPr>
        <p:sp>
          <p:nvSpPr>
            <p:cNvPr id="154" name="Google Shape;154;p27"/>
            <p:cNvSpPr txBox="1"/>
            <p:nvPr/>
          </p:nvSpPr>
          <p:spPr>
            <a:xfrm rot="5400000">
              <a:off x="-1233049" y="10112441"/>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sp>
          <p:nvSpPr>
            <p:cNvPr id="155" name="Google Shape;155;p27"/>
            <p:cNvSpPr txBox="1"/>
            <p:nvPr/>
          </p:nvSpPr>
          <p:spPr>
            <a:xfrm rot="5400000">
              <a:off x="-1233049" y="1339350"/>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grpSp>
      <p:pic>
        <p:nvPicPr>
          <p:cNvPr id="2" name="Picture 1" descr="Graphical user interface, application&#10;&#10;Description automatically generated">
            <a:extLst>
              <a:ext uri="{FF2B5EF4-FFF2-40B4-BE49-F238E27FC236}">
                <a16:creationId xmlns:a16="http://schemas.microsoft.com/office/drawing/2014/main" id="{8A2CEFBB-D886-EBB6-6F4D-27794C84BFD0}"/>
              </a:ext>
            </a:extLst>
          </p:cNvPr>
          <p:cNvPicPr>
            <a:picLocks noChangeAspect="1"/>
          </p:cNvPicPr>
          <p:nvPr/>
        </p:nvPicPr>
        <p:blipFill>
          <a:blip r:embed="rId3"/>
          <a:stretch>
            <a:fillRect/>
          </a:stretch>
        </p:blipFill>
        <p:spPr>
          <a:xfrm>
            <a:off x="1440354" y="947437"/>
            <a:ext cx="6263291" cy="4196063"/>
          </a:xfrm>
          <a:prstGeom prst="rect">
            <a:avLst/>
          </a:prstGeom>
        </p:spPr>
      </p:pic>
    </p:spTree>
    <p:extLst>
      <p:ext uri="{BB962C8B-B14F-4D97-AF65-F5344CB8AC3E}">
        <p14:creationId xmlns:p14="http://schemas.microsoft.com/office/powerpoint/2010/main" val="3532728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59"/>
        <p:cNvGrpSpPr/>
        <p:nvPr/>
      </p:nvGrpSpPr>
      <p:grpSpPr>
        <a:xfrm>
          <a:off x="0" y="0"/>
          <a:ext cx="0" cy="0"/>
          <a:chOff x="0" y="0"/>
          <a:chExt cx="0" cy="0"/>
        </a:xfrm>
      </p:grpSpPr>
      <p:cxnSp>
        <p:nvCxnSpPr>
          <p:cNvPr id="160" name="Google Shape;160;p28"/>
          <p:cNvCxnSpPr/>
          <p:nvPr/>
        </p:nvCxnSpPr>
        <p:spPr>
          <a:xfrm>
            <a:off x="-32069" y="887471"/>
            <a:ext cx="9193800" cy="17400"/>
          </a:xfrm>
          <a:prstGeom prst="straightConnector1">
            <a:avLst/>
          </a:prstGeom>
          <a:noFill/>
          <a:ln w="28575" cap="flat" cmpd="sng">
            <a:solidFill>
              <a:srgbClr val="000000"/>
            </a:solidFill>
            <a:prstDash val="solid"/>
            <a:round/>
            <a:headEnd type="none" w="sm" len="sm"/>
            <a:tailEnd type="none" w="sm" len="sm"/>
          </a:ln>
        </p:spPr>
      </p:cxnSp>
      <p:sp>
        <p:nvSpPr>
          <p:cNvPr id="161" name="Google Shape;161;p28"/>
          <p:cNvSpPr txBox="1"/>
          <p:nvPr/>
        </p:nvSpPr>
        <p:spPr>
          <a:xfrm>
            <a:off x="419900" y="1079506"/>
            <a:ext cx="8424056" cy="3877985"/>
          </a:xfrm>
          <a:prstGeom prst="rect">
            <a:avLst/>
          </a:prstGeom>
          <a:noFill/>
          <a:ln>
            <a:noFill/>
          </a:ln>
        </p:spPr>
        <p:txBody>
          <a:bodyPr spcFirstLastPara="1" wrap="square" lIns="0" tIns="0" rIns="0" bIns="0" anchor="t" anchorCtr="0">
            <a:spAutoFit/>
          </a:bodyPr>
          <a:lstStyle/>
          <a:p>
            <a:pPr marL="228600" indent="-228600" algn="l">
              <a:buFont typeface="+mj-lt"/>
              <a:buAutoNum type="arabicPeriod"/>
            </a:pPr>
            <a:r>
              <a:rPr lang="en-US" sz="1200" b="1" dirty="0">
                <a:latin typeface="Calibri" panose="020F0502020204030204" pitchFamily="34" charset="0"/>
                <a:cs typeface="Calibri" panose="020F0502020204030204" pitchFamily="34" charset="0"/>
              </a:rPr>
              <a:t> Introduction:</a:t>
            </a:r>
          </a:p>
          <a:p>
            <a:pPr marL="742950" lvl="1" indent="-285750" algn="l">
              <a:buFont typeface="+mj-lt"/>
              <a:buAutoNum type="alphaLcPeriod"/>
            </a:pPr>
            <a:r>
              <a:rPr lang="en-US" sz="1200" dirty="0">
                <a:latin typeface="Calibri" panose="020F0502020204030204" pitchFamily="34" charset="0"/>
                <a:cs typeface="Calibri" panose="020F0502020204030204" pitchFamily="34" charset="0"/>
              </a:rPr>
              <a:t>A Decision Tree Regressor is a tree-based machine learning algorithm used for regression tasks.</a:t>
            </a:r>
          </a:p>
          <a:p>
            <a:pPr marL="742950" lvl="1" indent="-285750" algn="l">
              <a:buFont typeface="+mj-lt"/>
              <a:buAutoNum type="alphaLcPeriod"/>
            </a:pPr>
            <a:r>
              <a:rPr lang="en-US" sz="1200" dirty="0">
                <a:latin typeface="Calibri" panose="020F0502020204030204" pitchFamily="34" charset="0"/>
                <a:cs typeface="Calibri" panose="020F0502020204030204" pitchFamily="34" charset="0"/>
              </a:rPr>
              <a:t>It recursively splits the input features into two subsets based on a chosen feature and threshold value, minimizing the mean squared error (MSE) in each subset.</a:t>
            </a:r>
          </a:p>
          <a:p>
            <a:pPr marL="742950" lvl="1" indent="-285750" algn="l">
              <a:buFont typeface="+mj-lt"/>
              <a:buAutoNum type="alphaLcPeriod"/>
            </a:pPr>
            <a:endParaRPr lang="en-US" sz="1200" dirty="0">
              <a:latin typeface="Calibri" panose="020F0502020204030204" pitchFamily="34" charset="0"/>
              <a:cs typeface="Calibri" panose="020F0502020204030204" pitchFamily="34" charset="0"/>
            </a:endParaRPr>
          </a:p>
          <a:p>
            <a:pPr marL="228600" indent="-228600" algn="l">
              <a:buFont typeface="+mj-lt"/>
              <a:buAutoNum type="arabicPeriod"/>
            </a:pPr>
            <a:r>
              <a:rPr lang="en-US" sz="1200" b="1" dirty="0">
                <a:latin typeface="Calibri" panose="020F0502020204030204" pitchFamily="34" charset="0"/>
                <a:cs typeface="Calibri" panose="020F0502020204030204" pitchFamily="34" charset="0"/>
              </a:rPr>
              <a:t>Initialize the Decision Tree Regressor:</a:t>
            </a:r>
          </a:p>
          <a:p>
            <a:pPr marL="742950" lvl="1" indent="-285750" algn="l">
              <a:buFont typeface="+mj-lt"/>
              <a:buAutoNum type="alphaLcPeriod"/>
            </a:pPr>
            <a:r>
              <a:rPr lang="en-US" sz="1200" dirty="0">
                <a:latin typeface="Calibri" panose="020F0502020204030204" pitchFamily="34" charset="0"/>
                <a:cs typeface="Calibri" panose="020F0502020204030204" pitchFamily="34" charset="0"/>
              </a:rPr>
              <a:t>Set the maximum depth of the tree (</a:t>
            </a:r>
            <a:r>
              <a:rPr lang="en-US" sz="1200" dirty="0" err="1">
                <a:latin typeface="Calibri" panose="020F0502020204030204" pitchFamily="34" charset="0"/>
                <a:cs typeface="Calibri" panose="020F0502020204030204" pitchFamily="34" charset="0"/>
              </a:rPr>
              <a:t>max_depth</a:t>
            </a:r>
            <a:r>
              <a:rPr lang="en-US" sz="1200" dirty="0">
                <a:latin typeface="Calibri" panose="020F0502020204030204" pitchFamily="34" charset="0"/>
                <a:cs typeface="Calibri" panose="020F0502020204030204" pitchFamily="34" charset="0"/>
              </a:rPr>
              <a:t>) and the minimum number of samples required to split a node (</a:t>
            </a:r>
            <a:r>
              <a:rPr lang="en-US" sz="1200" dirty="0" err="1">
                <a:latin typeface="Calibri" panose="020F0502020204030204" pitchFamily="34" charset="0"/>
                <a:cs typeface="Calibri" panose="020F0502020204030204" pitchFamily="34" charset="0"/>
              </a:rPr>
              <a:t>min_samples_split</a:t>
            </a:r>
            <a:r>
              <a:rPr lang="en-US" sz="1200" dirty="0">
                <a:latin typeface="Calibri" panose="020F0502020204030204" pitchFamily="34" charset="0"/>
                <a:cs typeface="Calibri" panose="020F0502020204030204" pitchFamily="34" charset="0"/>
              </a:rPr>
              <a:t>).</a:t>
            </a:r>
          </a:p>
          <a:p>
            <a:pPr marL="742950" lvl="1" indent="-285750" algn="l">
              <a:buFont typeface="+mj-lt"/>
              <a:buAutoNum type="alphaLcPeriod"/>
            </a:pPr>
            <a:r>
              <a:rPr lang="en-US" sz="1200" dirty="0">
                <a:latin typeface="Calibri" panose="020F0502020204030204" pitchFamily="34" charset="0"/>
                <a:cs typeface="Calibri" panose="020F0502020204030204" pitchFamily="34" charset="0"/>
              </a:rPr>
              <a:t>Initialize the tree's attributes: </a:t>
            </a:r>
            <a:r>
              <a:rPr lang="en-US" sz="1200" dirty="0" err="1">
                <a:latin typeface="Calibri" panose="020F0502020204030204" pitchFamily="34" charset="0"/>
                <a:cs typeface="Calibri" panose="020F0502020204030204" pitchFamily="34" charset="0"/>
              </a:rPr>
              <a:t>feature_idx</a:t>
            </a:r>
            <a:r>
              <a:rPr lang="en-US" sz="1200" dirty="0">
                <a:latin typeface="Calibri" panose="020F0502020204030204" pitchFamily="34" charset="0"/>
                <a:cs typeface="Calibri" panose="020F0502020204030204" pitchFamily="34" charset="0"/>
              </a:rPr>
              <a:t>, threshold, left, right, and value.</a:t>
            </a:r>
          </a:p>
          <a:p>
            <a:pPr marL="742950" lvl="1" indent="-285750" algn="l">
              <a:buFont typeface="+mj-lt"/>
              <a:buAutoNum type="alphaLcPeriod"/>
            </a:pPr>
            <a:endParaRPr lang="en-US" sz="1200" dirty="0">
              <a:latin typeface="Calibri" panose="020F0502020204030204" pitchFamily="34" charset="0"/>
              <a:cs typeface="Calibri" panose="020F0502020204030204" pitchFamily="34" charset="0"/>
            </a:endParaRPr>
          </a:p>
          <a:p>
            <a:pPr marL="228600" indent="-228600" algn="l">
              <a:buFont typeface="+mj-lt"/>
              <a:buAutoNum type="arabicPeriod"/>
            </a:pPr>
            <a:r>
              <a:rPr lang="en-US" sz="1200" b="1" dirty="0">
                <a:latin typeface="Calibri" panose="020F0502020204030204" pitchFamily="34" charset="0"/>
                <a:cs typeface="Calibri" panose="020F0502020204030204" pitchFamily="34" charset="0"/>
              </a:rPr>
              <a:t>Fit the Decision Tree Regressor:</a:t>
            </a:r>
          </a:p>
          <a:p>
            <a:pPr marL="742950" lvl="1" indent="-285750" algn="l">
              <a:buFont typeface="+mj-lt"/>
              <a:buAutoNum type="alphaLcPeriod"/>
            </a:pPr>
            <a:r>
              <a:rPr lang="en-US" sz="1200" dirty="0">
                <a:latin typeface="Calibri" panose="020F0502020204030204" pitchFamily="34" charset="0"/>
                <a:cs typeface="Calibri" panose="020F0502020204030204" pitchFamily="34" charset="0"/>
              </a:rPr>
              <a:t>Check if the stopping criteria are met (number of samples &gt;= </a:t>
            </a:r>
            <a:r>
              <a:rPr lang="en-US" sz="1200" dirty="0" err="1">
                <a:latin typeface="Calibri" panose="020F0502020204030204" pitchFamily="34" charset="0"/>
                <a:cs typeface="Calibri" panose="020F0502020204030204" pitchFamily="34" charset="0"/>
              </a:rPr>
              <a:t>min_samples_split</a:t>
            </a:r>
            <a:r>
              <a:rPr lang="en-US" sz="1200" dirty="0">
                <a:latin typeface="Calibri" panose="020F0502020204030204" pitchFamily="34" charset="0"/>
                <a:cs typeface="Calibri" panose="020F0502020204030204" pitchFamily="34" charset="0"/>
              </a:rPr>
              <a:t> and </a:t>
            </a:r>
            <a:r>
              <a:rPr lang="en-US" sz="1200" dirty="0" err="1">
                <a:latin typeface="Calibri" panose="020F0502020204030204" pitchFamily="34" charset="0"/>
                <a:cs typeface="Calibri" panose="020F0502020204030204" pitchFamily="34" charset="0"/>
              </a:rPr>
              <a:t>max_depth</a:t>
            </a:r>
            <a:r>
              <a:rPr lang="en-US" sz="1200" dirty="0">
                <a:latin typeface="Calibri" panose="020F0502020204030204" pitchFamily="34" charset="0"/>
                <a:cs typeface="Calibri" panose="020F0502020204030204" pitchFamily="34" charset="0"/>
              </a:rPr>
              <a:t> &gt; 0). If not, proceed to step 4. Otherwise, go to step 5.</a:t>
            </a:r>
          </a:p>
          <a:p>
            <a:pPr marL="742950" lvl="1" indent="-285750" algn="l">
              <a:buFont typeface="+mj-lt"/>
              <a:buAutoNum type="alphaLcPeriod"/>
            </a:pPr>
            <a:endParaRPr lang="en-US" sz="1200" dirty="0">
              <a:latin typeface="Calibri" panose="020F0502020204030204" pitchFamily="34" charset="0"/>
              <a:cs typeface="Calibri" panose="020F0502020204030204" pitchFamily="34" charset="0"/>
            </a:endParaRPr>
          </a:p>
          <a:p>
            <a:pPr marL="228600" indent="-228600" algn="l">
              <a:buFont typeface="+mj-lt"/>
              <a:buAutoNum type="arabicPeriod"/>
            </a:pPr>
            <a:r>
              <a:rPr lang="en-US" sz="1200" b="1" dirty="0">
                <a:latin typeface="Calibri" panose="020F0502020204030204" pitchFamily="34" charset="0"/>
                <a:cs typeface="Calibri" panose="020F0502020204030204" pitchFamily="34" charset="0"/>
              </a:rPr>
              <a:t>Find the best feature and threshold to split the data:</a:t>
            </a:r>
          </a:p>
          <a:p>
            <a:pPr marL="742950" lvl="1" indent="-285750" algn="l">
              <a:buFont typeface="+mj-lt"/>
              <a:buAutoNum type="alphaLcPeriod"/>
            </a:pPr>
            <a:r>
              <a:rPr lang="en-US" sz="1200" dirty="0">
                <a:latin typeface="Calibri" panose="020F0502020204030204" pitchFamily="34" charset="0"/>
                <a:cs typeface="Calibri" panose="020F0502020204030204" pitchFamily="34" charset="0"/>
              </a:rPr>
              <a:t>Iterate over all the features and unique threshold values.</a:t>
            </a:r>
          </a:p>
          <a:p>
            <a:pPr marL="742950" lvl="1" indent="-285750" algn="l">
              <a:buFont typeface="+mj-lt"/>
              <a:buAutoNum type="alphaLcPeriod"/>
            </a:pPr>
            <a:r>
              <a:rPr lang="en-US" sz="1200" dirty="0">
                <a:latin typeface="Calibri" panose="020F0502020204030204" pitchFamily="34" charset="0"/>
                <a:cs typeface="Calibri" panose="020F0502020204030204" pitchFamily="34" charset="0"/>
              </a:rPr>
              <a:t>For each feature and threshold, split the target values into two groups: those less than the threshold and those greater than or equal to the threshold.</a:t>
            </a:r>
          </a:p>
          <a:p>
            <a:pPr marL="742950" lvl="1" indent="-285750" algn="l">
              <a:buFont typeface="+mj-lt"/>
              <a:buAutoNum type="alphaLcPeriod"/>
            </a:pPr>
            <a:r>
              <a:rPr lang="en-US" sz="1200" dirty="0">
                <a:latin typeface="Calibri" panose="020F0502020204030204" pitchFamily="34" charset="0"/>
                <a:cs typeface="Calibri" panose="020F0502020204030204" pitchFamily="34" charset="0"/>
              </a:rPr>
              <a:t>Compute the loss as the sum of the mean squared errors of the two groups.</a:t>
            </a:r>
          </a:p>
          <a:p>
            <a:pPr marL="742950" lvl="1" indent="-285750" algn="l">
              <a:buFont typeface="+mj-lt"/>
              <a:buAutoNum type="alphaLcPeriod"/>
            </a:pPr>
            <a:r>
              <a:rPr lang="en-US" sz="1200" dirty="0">
                <a:latin typeface="Calibri" panose="020F0502020204030204" pitchFamily="34" charset="0"/>
                <a:cs typeface="Calibri" panose="020F0502020204030204" pitchFamily="34" charset="0"/>
              </a:rPr>
              <a:t>Choose the feature and threshold with the lowest loss.</a:t>
            </a:r>
          </a:p>
          <a:p>
            <a:pPr marL="742950" lvl="1" indent="-285750" algn="l">
              <a:buFont typeface="+mj-lt"/>
              <a:buAutoNum type="alphaLcPeriod"/>
            </a:pPr>
            <a:r>
              <a:rPr lang="en-US" sz="1200" dirty="0">
                <a:latin typeface="Calibri" panose="020F0502020204030204" pitchFamily="34" charset="0"/>
                <a:cs typeface="Calibri" panose="020F0502020204030204" pitchFamily="34" charset="0"/>
              </a:rPr>
              <a:t>Split the input data into two subsets based on the chosen feature and threshold.</a:t>
            </a:r>
            <a:endParaRPr sz="800" dirty="0">
              <a:latin typeface="Calibri" panose="020F0502020204030204" pitchFamily="34" charset="0"/>
              <a:ea typeface="Merriweather"/>
              <a:cs typeface="Calibri" panose="020F0502020204030204" pitchFamily="34" charset="0"/>
              <a:sym typeface="Merriweather"/>
            </a:endParaRPr>
          </a:p>
        </p:txBody>
      </p:sp>
      <p:sp>
        <p:nvSpPr>
          <p:cNvPr id="162" name="Google Shape;162;p28"/>
          <p:cNvSpPr txBox="1"/>
          <p:nvPr/>
        </p:nvSpPr>
        <p:spPr>
          <a:xfrm>
            <a:off x="661950" y="295176"/>
            <a:ext cx="7820100" cy="665247"/>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3300"/>
              <a:buFont typeface="Arial"/>
              <a:buNone/>
            </a:pPr>
            <a:r>
              <a:rPr lang="en" sz="3300" dirty="0">
                <a:latin typeface="Calibri Light" panose="020F0302020204030204" pitchFamily="34" charset="0"/>
                <a:ea typeface="Merriweather"/>
                <a:cs typeface="Calibri Light" panose="020F0302020204030204" pitchFamily="34" charset="0"/>
                <a:sym typeface="Merriweather"/>
              </a:rPr>
              <a:t>Model 1: Decision Tree Regressor</a:t>
            </a:r>
            <a:endParaRPr sz="700" u="none" strike="noStrike" cap="none" dirty="0">
              <a:solidFill>
                <a:srgbClr val="000000"/>
              </a:solidFill>
              <a:latin typeface="Calibri Light" panose="020F0302020204030204" pitchFamily="34" charset="0"/>
              <a:ea typeface="Merriweather"/>
              <a:cs typeface="Calibri Light" panose="020F0302020204030204" pitchFamily="34" charset="0"/>
              <a:sym typeface="Merriweather"/>
            </a:endParaRPr>
          </a:p>
        </p:txBody>
      </p:sp>
      <p:grpSp>
        <p:nvGrpSpPr>
          <p:cNvPr id="163" name="Google Shape;163;p28"/>
          <p:cNvGrpSpPr/>
          <p:nvPr/>
        </p:nvGrpSpPr>
        <p:grpSpPr>
          <a:xfrm>
            <a:off x="8843956" y="370627"/>
            <a:ext cx="107775" cy="4402197"/>
            <a:chOff x="106301" y="0"/>
            <a:chExt cx="287400" cy="11739191"/>
          </a:xfrm>
        </p:grpSpPr>
        <p:sp>
          <p:nvSpPr>
            <p:cNvPr id="164" name="Google Shape;164;p28"/>
            <p:cNvSpPr txBox="1"/>
            <p:nvPr/>
          </p:nvSpPr>
          <p:spPr>
            <a:xfrm rot="5400000">
              <a:off x="-1233049" y="10112441"/>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sp>
          <p:nvSpPr>
            <p:cNvPr id="165" name="Google Shape;165;p28"/>
            <p:cNvSpPr txBox="1"/>
            <p:nvPr/>
          </p:nvSpPr>
          <p:spPr>
            <a:xfrm rot="5400000">
              <a:off x="-1233049" y="1339350"/>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grpSp>
    </p:spTree>
    <p:extLst>
      <p:ext uri="{BB962C8B-B14F-4D97-AF65-F5344CB8AC3E}">
        <p14:creationId xmlns:p14="http://schemas.microsoft.com/office/powerpoint/2010/main" val="3103334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59"/>
        <p:cNvGrpSpPr/>
        <p:nvPr/>
      </p:nvGrpSpPr>
      <p:grpSpPr>
        <a:xfrm>
          <a:off x="0" y="0"/>
          <a:ext cx="0" cy="0"/>
          <a:chOff x="0" y="0"/>
          <a:chExt cx="0" cy="0"/>
        </a:xfrm>
      </p:grpSpPr>
      <p:cxnSp>
        <p:nvCxnSpPr>
          <p:cNvPr id="160" name="Google Shape;160;p28"/>
          <p:cNvCxnSpPr/>
          <p:nvPr/>
        </p:nvCxnSpPr>
        <p:spPr>
          <a:xfrm>
            <a:off x="-32069" y="887471"/>
            <a:ext cx="9193800" cy="17400"/>
          </a:xfrm>
          <a:prstGeom prst="straightConnector1">
            <a:avLst/>
          </a:prstGeom>
          <a:noFill/>
          <a:ln w="28575" cap="flat" cmpd="sng">
            <a:solidFill>
              <a:srgbClr val="000000"/>
            </a:solidFill>
            <a:prstDash val="solid"/>
            <a:round/>
            <a:headEnd type="none" w="sm" len="sm"/>
            <a:tailEnd type="none" w="sm" len="sm"/>
          </a:ln>
        </p:spPr>
      </p:cxnSp>
      <p:sp>
        <p:nvSpPr>
          <p:cNvPr id="161" name="Google Shape;161;p28"/>
          <p:cNvSpPr txBox="1"/>
          <p:nvPr/>
        </p:nvSpPr>
        <p:spPr>
          <a:xfrm>
            <a:off x="419900" y="1222072"/>
            <a:ext cx="7537200" cy="3508653"/>
          </a:xfrm>
          <a:prstGeom prst="rect">
            <a:avLst/>
          </a:prstGeom>
          <a:noFill/>
          <a:ln>
            <a:noFill/>
          </a:ln>
        </p:spPr>
        <p:txBody>
          <a:bodyPr spcFirstLastPara="1" wrap="square" lIns="0" tIns="0" rIns="0" bIns="0" anchor="t" anchorCtr="0">
            <a:spAutoFit/>
          </a:bodyPr>
          <a:lstStyle/>
          <a:p>
            <a:pPr marL="228600" indent="-228600" algn="l">
              <a:buFont typeface="+mj-lt"/>
              <a:buAutoNum type="arabicPeriod" startAt="5"/>
            </a:pPr>
            <a:r>
              <a:rPr lang="en-US" sz="1200" dirty="0">
                <a:latin typeface="Calibri" panose="020F0502020204030204" pitchFamily="34" charset="0"/>
                <a:cs typeface="Calibri" panose="020F0502020204030204" pitchFamily="34" charset="0"/>
              </a:rPr>
              <a:t>Recursively build left and right subtrees:</a:t>
            </a:r>
          </a:p>
          <a:p>
            <a:pPr marL="742950" lvl="1" indent="-285750" algn="l">
              <a:buFont typeface="+mj-lt"/>
              <a:buAutoNum type="alphaLcPeriod"/>
            </a:pPr>
            <a:r>
              <a:rPr lang="en-US" sz="1200" dirty="0">
                <a:latin typeface="Calibri" panose="020F0502020204030204" pitchFamily="34" charset="0"/>
                <a:cs typeface="Calibri" panose="020F0502020204030204" pitchFamily="34" charset="0"/>
              </a:rPr>
              <a:t>Create a left subtree by fitting a Decision Tree Regressor on the left subset of the data, with </a:t>
            </a:r>
            <a:r>
              <a:rPr lang="en-US" sz="1200" dirty="0" err="1">
                <a:latin typeface="Calibri" panose="020F0502020204030204" pitchFamily="34" charset="0"/>
                <a:cs typeface="Calibri" panose="020F0502020204030204" pitchFamily="34" charset="0"/>
              </a:rPr>
              <a:t>max_depth</a:t>
            </a:r>
            <a:r>
              <a:rPr lang="en-US" sz="1200" dirty="0">
                <a:latin typeface="Calibri" panose="020F0502020204030204" pitchFamily="34" charset="0"/>
                <a:cs typeface="Calibri" panose="020F0502020204030204" pitchFamily="34" charset="0"/>
              </a:rPr>
              <a:t> decremented by 1.</a:t>
            </a:r>
          </a:p>
          <a:p>
            <a:pPr marL="742950" lvl="1" indent="-285750" algn="l">
              <a:buFont typeface="+mj-lt"/>
              <a:buAutoNum type="alphaLcPeriod"/>
            </a:pPr>
            <a:r>
              <a:rPr lang="en-US" sz="1200" dirty="0">
                <a:latin typeface="Calibri" panose="020F0502020204030204" pitchFamily="34" charset="0"/>
                <a:cs typeface="Calibri" panose="020F0502020204030204" pitchFamily="34" charset="0"/>
              </a:rPr>
              <a:t>Create a right subtree by fitting a Decision Tree Regressor on the right subset of the data, with </a:t>
            </a:r>
            <a:r>
              <a:rPr lang="en-US" sz="1200" dirty="0" err="1">
                <a:latin typeface="Calibri" panose="020F0502020204030204" pitchFamily="34" charset="0"/>
                <a:cs typeface="Calibri" panose="020F0502020204030204" pitchFamily="34" charset="0"/>
              </a:rPr>
              <a:t>max_depth</a:t>
            </a:r>
            <a:r>
              <a:rPr lang="en-US" sz="1200" dirty="0">
                <a:latin typeface="Calibri" panose="020F0502020204030204" pitchFamily="34" charset="0"/>
                <a:cs typeface="Calibri" panose="020F0502020204030204" pitchFamily="34" charset="0"/>
              </a:rPr>
              <a:t> decremented by 1.</a:t>
            </a:r>
          </a:p>
          <a:p>
            <a:pPr marL="228600" indent="-228600" algn="l">
              <a:buFont typeface="+mj-lt"/>
              <a:buAutoNum type="arabicPeriod" startAt="5"/>
            </a:pPr>
            <a:r>
              <a:rPr lang="en-US" sz="1200" dirty="0">
                <a:latin typeface="Calibri" panose="020F0502020204030204" pitchFamily="34" charset="0"/>
                <a:cs typeface="Calibri" panose="020F0502020204030204" pitchFamily="34" charset="0"/>
              </a:rPr>
              <a:t>Compute the leaf value:</a:t>
            </a:r>
          </a:p>
          <a:p>
            <a:pPr marL="742950" lvl="1" indent="-285750" algn="l">
              <a:buFont typeface="+mj-lt"/>
              <a:buAutoNum type="alphaLcPeriod"/>
            </a:pPr>
            <a:r>
              <a:rPr lang="en-US" sz="1200" dirty="0">
                <a:latin typeface="Calibri" panose="020F0502020204030204" pitchFamily="34" charset="0"/>
                <a:cs typeface="Calibri" panose="020F0502020204030204" pitchFamily="34" charset="0"/>
              </a:rPr>
              <a:t>If the stopping criteria are met, calculate the leaf value as the mean of the target values in the current node.</a:t>
            </a:r>
          </a:p>
          <a:p>
            <a:pPr marL="228600" indent="-228600" algn="l">
              <a:buFont typeface="+mj-lt"/>
              <a:buAutoNum type="arabicPeriod" startAt="5"/>
            </a:pPr>
            <a:r>
              <a:rPr lang="en-US" sz="1200" dirty="0">
                <a:latin typeface="Calibri" panose="020F0502020204030204" pitchFamily="34" charset="0"/>
                <a:cs typeface="Calibri" panose="020F0502020204030204" pitchFamily="34" charset="0"/>
              </a:rPr>
              <a:t>Predict with the Decision Tree Regressor:</a:t>
            </a:r>
          </a:p>
          <a:p>
            <a:pPr marL="742950" lvl="1" indent="-285750" algn="l">
              <a:buFont typeface="+mj-lt"/>
              <a:buAutoNum type="alphaLcPeriod"/>
            </a:pPr>
            <a:r>
              <a:rPr lang="en-US" sz="1200" dirty="0">
                <a:latin typeface="Calibri" panose="020F0502020204030204" pitchFamily="34" charset="0"/>
                <a:cs typeface="Calibri" panose="020F0502020204030204" pitchFamily="34" charset="0"/>
              </a:rPr>
              <a:t>If the current node is not a leaf, check the feature value for each input sample against the threshold:</a:t>
            </a:r>
          </a:p>
          <a:p>
            <a:pPr marL="1143000" lvl="2" indent="-228600" algn="l">
              <a:buFont typeface="+mj-lt"/>
              <a:buAutoNum type="alphaLcPeriod"/>
            </a:pPr>
            <a:r>
              <a:rPr lang="en-US" sz="1200" dirty="0">
                <a:latin typeface="Calibri" panose="020F0502020204030204" pitchFamily="34" charset="0"/>
                <a:cs typeface="Calibri" panose="020F0502020204030204" pitchFamily="34" charset="0"/>
              </a:rPr>
              <a:t>If the feature value is less than the threshold, pass the sample to the left subtree.</a:t>
            </a:r>
          </a:p>
          <a:p>
            <a:pPr marL="1143000" lvl="2" indent="-228600" algn="l">
              <a:buFont typeface="+mj-lt"/>
              <a:buAutoNum type="alphaLcPeriod"/>
            </a:pPr>
            <a:r>
              <a:rPr lang="en-US" sz="1200" dirty="0">
                <a:latin typeface="Calibri" panose="020F0502020204030204" pitchFamily="34" charset="0"/>
                <a:cs typeface="Calibri" panose="020F0502020204030204" pitchFamily="34" charset="0"/>
              </a:rPr>
              <a:t>If the feature value is greater than or equal to the threshold, pass the sample to the right subtree.</a:t>
            </a:r>
          </a:p>
          <a:p>
            <a:pPr marL="742950" lvl="1" indent="-285750" algn="l">
              <a:buFont typeface="+mj-lt"/>
              <a:buAutoNum type="alphaLcPeriod"/>
            </a:pPr>
            <a:r>
              <a:rPr lang="en-US" sz="1200" dirty="0">
                <a:latin typeface="Calibri" panose="020F0502020204030204" pitchFamily="34" charset="0"/>
                <a:cs typeface="Calibri" panose="020F0502020204030204" pitchFamily="34" charset="0"/>
              </a:rPr>
              <a:t>If the current node is a leaf, assign its value to all input samples.</a:t>
            </a:r>
          </a:p>
          <a:p>
            <a:pPr marL="742950" lvl="1" indent="-285750" algn="l">
              <a:buFont typeface="+mj-lt"/>
              <a:buAutoNum type="alphaLcPeriod"/>
            </a:pPr>
            <a:r>
              <a:rPr lang="en-US" sz="1200" dirty="0">
                <a:latin typeface="Calibri" panose="020F0502020204030204" pitchFamily="34" charset="0"/>
                <a:cs typeface="Calibri" panose="020F0502020204030204" pitchFamily="34" charset="0"/>
              </a:rPr>
              <a:t>Combine the predictions from the left and right subtrees to obtain the final predictions.</a:t>
            </a:r>
          </a:p>
          <a:p>
            <a:pPr marL="228600" indent="-228600" algn="l">
              <a:buFont typeface="+mj-lt"/>
              <a:buAutoNum type="arabicPeriod" startAt="5"/>
            </a:pPr>
            <a:r>
              <a:rPr lang="en-US" sz="1200" dirty="0">
                <a:latin typeface="Calibri" panose="020F0502020204030204" pitchFamily="34" charset="0"/>
                <a:cs typeface="Calibri" panose="020F0502020204030204" pitchFamily="34" charset="0"/>
              </a:rPr>
              <a:t>Compute the Mean Squared Error (MSE) for a given target array:</a:t>
            </a:r>
          </a:p>
          <a:p>
            <a:pPr marL="742950" lvl="1" indent="-285750" algn="l">
              <a:buFont typeface="+mj-lt"/>
              <a:buAutoNum type="alphaLcPeriod"/>
            </a:pPr>
            <a:r>
              <a:rPr lang="en-US" sz="1200" dirty="0">
                <a:latin typeface="Calibri" panose="020F0502020204030204" pitchFamily="34" charset="0"/>
                <a:cs typeface="Calibri" panose="020F0502020204030204" pitchFamily="34" charset="0"/>
              </a:rPr>
              <a:t>Calculate the difference between the target values and their mean, square the result, and compute the mean of the squared differences.</a:t>
            </a:r>
          </a:p>
          <a:p>
            <a:pPr algn="l"/>
            <a:endParaRPr lang="en-US" sz="1200" dirty="0">
              <a:latin typeface="Calibri" panose="020F0502020204030204" pitchFamily="34" charset="0"/>
              <a:cs typeface="Calibri" panose="020F0502020204030204" pitchFamily="34" charset="0"/>
            </a:endParaRPr>
          </a:p>
          <a:p>
            <a:pPr algn="l"/>
            <a:r>
              <a:rPr lang="en-US" sz="1200" dirty="0">
                <a:latin typeface="Calibri" panose="020F0502020204030204" pitchFamily="34" charset="0"/>
                <a:cs typeface="Calibri" panose="020F0502020204030204" pitchFamily="34" charset="0"/>
              </a:rPr>
              <a:t>By following these steps, the Decision Tree Regressor will construct a tree that can be used for predicting continuous target values based on the input features.</a:t>
            </a:r>
          </a:p>
        </p:txBody>
      </p:sp>
      <p:sp>
        <p:nvSpPr>
          <p:cNvPr id="162" name="Google Shape;162;p28"/>
          <p:cNvSpPr txBox="1"/>
          <p:nvPr/>
        </p:nvSpPr>
        <p:spPr>
          <a:xfrm>
            <a:off x="661950" y="295176"/>
            <a:ext cx="7820100" cy="665247"/>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3300"/>
              <a:buFont typeface="Arial"/>
              <a:buNone/>
            </a:pPr>
            <a:r>
              <a:rPr lang="en" sz="3300" dirty="0">
                <a:latin typeface="Calibri Light" panose="020F0302020204030204" pitchFamily="34" charset="0"/>
                <a:ea typeface="Merriweather"/>
                <a:cs typeface="Calibri Light" panose="020F0302020204030204" pitchFamily="34" charset="0"/>
                <a:sym typeface="Merriweather"/>
              </a:rPr>
              <a:t>Model 1: Decision Tree Regressor</a:t>
            </a:r>
            <a:endParaRPr sz="700" u="none" strike="noStrike" cap="none" dirty="0">
              <a:solidFill>
                <a:srgbClr val="000000"/>
              </a:solidFill>
              <a:latin typeface="Calibri Light" panose="020F0302020204030204" pitchFamily="34" charset="0"/>
              <a:ea typeface="Merriweather"/>
              <a:cs typeface="Calibri Light" panose="020F0302020204030204" pitchFamily="34" charset="0"/>
              <a:sym typeface="Merriweather"/>
            </a:endParaRPr>
          </a:p>
        </p:txBody>
      </p:sp>
      <p:grpSp>
        <p:nvGrpSpPr>
          <p:cNvPr id="163" name="Google Shape;163;p28"/>
          <p:cNvGrpSpPr/>
          <p:nvPr/>
        </p:nvGrpSpPr>
        <p:grpSpPr>
          <a:xfrm>
            <a:off x="8843956" y="370627"/>
            <a:ext cx="107775" cy="4402197"/>
            <a:chOff x="106301" y="0"/>
            <a:chExt cx="287400" cy="11739191"/>
          </a:xfrm>
        </p:grpSpPr>
        <p:sp>
          <p:nvSpPr>
            <p:cNvPr id="164" name="Google Shape;164;p28"/>
            <p:cNvSpPr txBox="1"/>
            <p:nvPr/>
          </p:nvSpPr>
          <p:spPr>
            <a:xfrm rot="5400000">
              <a:off x="-1233049" y="10112441"/>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sp>
          <p:nvSpPr>
            <p:cNvPr id="165" name="Google Shape;165;p28"/>
            <p:cNvSpPr txBox="1"/>
            <p:nvPr/>
          </p:nvSpPr>
          <p:spPr>
            <a:xfrm rot="5400000">
              <a:off x="-1233049" y="1339350"/>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grpSp>
    </p:spTree>
    <p:extLst>
      <p:ext uri="{BB962C8B-B14F-4D97-AF65-F5344CB8AC3E}">
        <p14:creationId xmlns:p14="http://schemas.microsoft.com/office/powerpoint/2010/main" val="4264777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59"/>
        <p:cNvGrpSpPr/>
        <p:nvPr/>
      </p:nvGrpSpPr>
      <p:grpSpPr>
        <a:xfrm>
          <a:off x="0" y="0"/>
          <a:ext cx="0" cy="0"/>
          <a:chOff x="0" y="0"/>
          <a:chExt cx="0" cy="0"/>
        </a:xfrm>
      </p:grpSpPr>
      <p:cxnSp>
        <p:nvCxnSpPr>
          <p:cNvPr id="160" name="Google Shape;160;p28"/>
          <p:cNvCxnSpPr/>
          <p:nvPr/>
        </p:nvCxnSpPr>
        <p:spPr>
          <a:xfrm>
            <a:off x="-32069" y="887471"/>
            <a:ext cx="9193800" cy="17400"/>
          </a:xfrm>
          <a:prstGeom prst="straightConnector1">
            <a:avLst/>
          </a:prstGeom>
          <a:noFill/>
          <a:ln w="28575" cap="flat" cmpd="sng">
            <a:solidFill>
              <a:srgbClr val="000000"/>
            </a:solidFill>
            <a:prstDash val="solid"/>
            <a:round/>
            <a:headEnd type="none" w="sm" len="sm"/>
            <a:tailEnd type="none" w="sm" len="sm"/>
          </a:ln>
        </p:spPr>
      </p:cxnSp>
      <p:sp>
        <p:nvSpPr>
          <p:cNvPr id="162" name="Google Shape;162;p28"/>
          <p:cNvSpPr txBox="1"/>
          <p:nvPr/>
        </p:nvSpPr>
        <p:spPr>
          <a:xfrm>
            <a:off x="661950" y="295176"/>
            <a:ext cx="7820100" cy="665247"/>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3300"/>
              <a:buFont typeface="Arial"/>
              <a:buNone/>
            </a:pPr>
            <a:r>
              <a:rPr lang="en" sz="3300" dirty="0">
                <a:latin typeface="Calibri Light" panose="020F0302020204030204" pitchFamily="34" charset="0"/>
                <a:ea typeface="Merriweather"/>
                <a:cs typeface="Calibri Light" panose="020F0302020204030204" pitchFamily="34" charset="0"/>
                <a:sym typeface="Merriweather"/>
              </a:rPr>
              <a:t>Model 1: Results</a:t>
            </a:r>
            <a:endParaRPr sz="700" u="none" strike="noStrike" cap="none" dirty="0">
              <a:solidFill>
                <a:srgbClr val="000000"/>
              </a:solidFill>
              <a:latin typeface="Calibri Light" panose="020F0302020204030204" pitchFamily="34" charset="0"/>
              <a:ea typeface="Merriweather"/>
              <a:cs typeface="Calibri Light" panose="020F0302020204030204" pitchFamily="34" charset="0"/>
              <a:sym typeface="Merriweather"/>
            </a:endParaRPr>
          </a:p>
        </p:txBody>
      </p:sp>
      <p:grpSp>
        <p:nvGrpSpPr>
          <p:cNvPr id="163" name="Google Shape;163;p28"/>
          <p:cNvGrpSpPr/>
          <p:nvPr/>
        </p:nvGrpSpPr>
        <p:grpSpPr>
          <a:xfrm>
            <a:off x="8843956" y="370627"/>
            <a:ext cx="107775" cy="4402197"/>
            <a:chOff x="106301" y="0"/>
            <a:chExt cx="287400" cy="11739191"/>
          </a:xfrm>
        </p:grpSpPr>
        <p:sp>
          <p:nvSpPr>
            <p:cNvPr id="164" name="Google Shape;164;p28"/>
            <p:cNvSpPr txBox="1"/>
            <p:nvPr/>
          </p:nvSpPr>
          <p:spPr>
            <a:xfrm rot="5400000">
              <a:off x="-1233049" y="10112441"/>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sp>
          <p:nvSpPr>
            <p:cNvPr id="165" name="Google Shape;165;p28"/>
            <p:cNvSpPr txBox="1"/>
            <p:nvPr/>
          </p:nvSpPr>
          <p:spPr>
            <a:xfrm rot="5400000">
              <a:off x="-1233049" y="1339350"/>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grpSp>
      <p:sp>
        <p:nvSpPr>
          <p:cNvPr id="2" name="Google Shape;161;p28">
            <a:extLst>
              <a:ext uri="{FF2B5EF4-FFF2-40B4-BE49-F238E27FC236}">
                <a16:creationId xmlns:a16="http://schemas.microsoft.com/office/drawing/2014/main" id="{1AEDD916-CCBB-E041-4DB4-838095E3D9F9}"/>
              </a:ext>
            </a:extLst>
          </p:cNvPr>
          <p:cNvSpPr txBox="1"/>
          <p:nvPr/>
        </p:nvSpPr>
        <p:spPr>
          <a:xfrm>
            <a:off x="419900" y="1079506"/>
            <a:ext cx="8424056" cy="2769989"/>
          </a:xfrm>
          <a:prstGeom prst="rect">
            <a:avLst/>
          </a:prstGeom>
          <a:noFill/>
          <a:ln>
            <a:noFill/>
          </a:ln>
        </p:spPr>
        <p:txBody>
          <a:bodyPr spcFirstLastPara="1" wrap="square" lIns="0" tIns="0" rIns="0" bIns="0" anchor="t" anchorCtr="0">
            <a:spAutoFit/>
          </a:bodyPr>
          <a:lstStyle/>
          <a:p>
            <a:pPr algn="l"/>
            <a:r>
              <a:rPr lang="en-US" sz="2000" dirty="0">
                <a:latin typeface="Calibri" panose="020F0502020204030204" pitchFamily="34" charset="0"/>
                <a:cs typeface="Calibri" panose="020F0502020204030204" pitchFamily="34" charset="0"/>
              </a:rPr>
              <a:t>X = 'DAILY_YIELD', 'TOTAL_YIELD', 'AMBIENT_TEMPERATURE', 'IRRADIATION’</a:t>
            </a:r>
          </a:p>
          <a:p>
            <a:pPr algn="l"/>
            <a:endParaRPr lang="en-US" sz="2000" dirty="0">
              <a:latin typeface="Calibri" panose="020F0502020204030204" pitchFamily="34" charset="0"/>
              <a:cs typeface="Calibri" panose="020F0502020204030204" pitchFamily="34" charset="0"/>
            </a:endParaRPr>
          </a:p>
          <a:p>
            <a:pPr algn="l"/>
            <a:r>
              <a:rPr lang="en-US" sz="2000" dirty="0">
                <a:latin typeface="Calibri" panose="020F0502020204030204" pitchFamily="34" charset="0"/>
                <a:cs typeface="Calibri" panose="020F0502020204030204" pitchFamily="34" charset="0"/>
              </a:rPr>
              <a:t>Y = ‘AC_POWER’ </a:t>
            </a:r>
          </a:p>
          <a:p>
            <a:pPr algn="l"/>
            <a:endParaRPr lang="en-US" sz="2000" b="1" dirty="0">
              <a:latin typeface="Calibri" panose="020F0502020204030204" pitchFamily="34" charset="0"/>
              <a:ea typeface="Merriweather"/>
              <a:cs typeface="Calibri" panose="020F0502020204030204" pitchFamily="34" charset="0"/>
              <a:sym typeface="Merriweather"/>
            </a:endParaRPr>
          </a:p>
          <a:p>
            <a:pPr algn="l"/>
            <a:r>
              <a:rPr lang="en-US" sz="2000" dirty="0">
                <a:latin typeface="Calibri" panose="020F0502020204030204" pitchFamily="34" charset="0"/>
                <a:cs typeface="Calibri" panose="020F0502020204030204" pitchFamily="34" charset="0"/>
              </a:rPr>
              <a:t>R^2 score: 0.9453311692516064 </a:t>
            </a:r>
          </a:p>
          <a:p>
            <a:pPr algn="l"/>
            <a:endParaRPr lang="en-US" sz="2000" dirty="0">
              <a:latin typeface="Calibri" panose="020F0502020204030204" pitchFamily="34" charset="0"/>
              <a:cs typeface="Calibri" panose="020F0502020204030204" pitchFamily="34" charset="0"/>
            </a:endParaRPr>
          </a:p>
          <a:p>
            <a:pPr algn="l"/>
            <a:r>
              <a:rPr lang="en-US" sz="2000" dirty="0">
                <a:latin typeface="Calibri" panose="020F0502020204030204" pitchFamily="34" charset="0"/>
                <a:cs typeface="Calibri" panose="020F0502020204030204" pitchFamily="34" charset="0"/>
              </a:rPr>
              <a:t>MSE: 8780.511186210757 </a:t>
            </a:r>
          </a:p>
          <a:p>
            <a:pPr algn="l"/>
            <a:endParaRPr lang="en-US" sz="2000" dirty="0">
              <a:latin typeface="Calibri" panose="020F0502020204030204" pitchFamily="34" charset="0"/>
              <a:cs typeface="Calibri" panose="020F0502020204030204" pitchFamily="34" charset="0"/>
            </a:endParaRPr>
          </a:p>
          <a:p>
            <a:pPr algn="l"/>
            <a:r>
              <a:rPr lang="en-US" sz="2000" dirty="0">
                <a:latin typeface="Calibri" panose="020F0502020204030204" pitchFamily="34" charset="0"/>
                <a:cs typeface="Calibri" panose="020F0502020204030204" pitchFamily="34" charset="0"/>
              </a:rPr>
              <a:t>RMSE: 93.70438189439572</a:t>
            </a:r>
            <a:endParaRPr sz="2000" dirty="0">
              <a:latin typeface="Calibri" panose="020F0502020204030204" pitchFamily="34" charset="0"/>
              <a:cs typeface="Calibri" panose="020F0502020204030204" pitchFamily="34" charset="0"/>
              <a:sym typeface="Merriweather"/>
            </a:endParaRPr>
          </a:p>
        </p:txBody>
      </p:sp>
    </p:spTree>
    <p:extLst>
      <p:ext uri="{BB962C8B-B14F-4D97-AF65-F5344CB8AC3E}">
        <p14:creationId xmlns:p14="http://schemas.microsoft.com/office/powerpoint/2010/main" val="4259723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69"/>
        <p:cNvGrpSpPr/>
        <p:nvPr/>
      </p:nvGrpSpPr>
      <p:grpSpPr>
        <a:xfrm>
          <a:off x="0" y="0"/>
          <a:ext cx="0" cy="0"/>
          <a:chOff x="0" y="0"/>
          <a:chExt cx="0" cy="0"/>
        </a:xfrm>
      </p:grpSpPr>
      <p:cxnSp>
        <p:nvCxnSpPr>
          <p:cNvPr id="170" name="Google Shape;170;p29"/>
          <p:cNvCxnSpPr/>
          <p:nvPr/>
        </p:nvCxnSpPr>
        <p:spPr>
          <a:xfrm>
            <a:off x="-32069" y="887471"/>
            <a:ext cx="9193800" cy="17400"/>
          </a:xfrm>
          <a:prstGeom prst="straightConnector1">
            <a:avLst/>
          </a:prstGeom>
          <a:noFill/>
          <a:ln w="28575" cap="flat" cmpd="sng">
            <a:solidFill>
              <a:srgbClr val="000000"/>
            </a:solidFill>
            <a:prstDash val="solid"/>
            <a:round/>
            <a:headEnd type="none" w="sm" len="sm"/>
            <a:tailEnd type="none" w="sm" len="sm"/>
          </a:ln>
        </p:spPr>
      </p:cxnSp>
      <p:sp>
        <p:nvSpPr>
          <p:cNvPr id="171" name="Google Shape;171;p29"/>
          <p:cNvSpPr txBox="1"/>
          <p:nvPr/>
        </p:nvSpPr>
        <p:spPr>
          <a:xfrm>
            <a:off x="419899" y="1222072"/>
            <a:ext cx="8214057" cy="3322961"/>
          </a:xfrm>
          <a:prstGeom prst="rect">
            <a:avLst/>
          </a:prstGeom>
          <a:noFill/>
          <a:ln>
            <a:noFill/>
          </a:ln>
        </p:spPr>
        <p:txBody>
          <a:bodyPr spcFirstLastPara="1" wrap="square" lIns="0" tIns="0" rIns="0" bIns="0" anchor="t" anchorCtr="0">
            <a:spAutoFit/>
          </a:bodyPr>
          <a:lstStyle/>
          <a:p>
            <a:pPr algn="l"/>
            <a:r>
              <a:rPr lang="en-US" sz="1200" dirty="0">
                <a:latin typeface="Calibri" panose="020F0502020204030204" pitchFamily="34" charset="0"/>
                <a:cs typeface="Calibri" panose="020F0502020204030204" pitchFamily="34" charset="0"/>
              </a:rPr>
              <a:t>The </a:t>
            </a:r>
            <a:r>
              <a:rPr lang="en-US" sz="1200" dirty="0" err="1">
                <a:latin typeface="Calibri" panose="020F0502020204030204" pitchFamily="34" charset="0"/>
                <a:cs typeface="Calibri" panose="020F0502020204030204" pitchFamily="34" charset="0"/>
              </a:rPr>
              <a:t>GradientBoostingRegressor</a:t>
            </a:r>
            <a:r>
              <a:rPr lang="en-US" sz="1200" dirty="0">
                <a:latin typeface="Calibri" panose="020F0502020204030204" pitchFamily="34" charset="0"/>
                <a:cs typeface="Calibri" panose="020F0502020204030204" pitchFamily="34" charset="0"/>
              </a:rPr>
              <a:t> is an ensemble learning method that combines multiple weak Decision Tree Regressors to form a strong learner. It sequentially trains weak learners, where each new tree is fit to the residual errors of the previous ensemble. Gradient Boosting Regressor algorithm steps:</a:t>
            </a:r>
          </a:p>
          <a:p>
            <a:pPr marL="228600" indent="-228600" algn="l">
              <a:buFont typeface="+mj-lt"/>
              <a:buAutoNum type="arabicPeriod"/>
            </a:pPr>
            <a:r>
              <a:rPr lang="en-US" sz="1200" dirty="0">
                <a:latin typeface="Calibri" panose="020F0502020204030204" pitchFamily="34" charset="0"/>
                <a:cs typeface="Calibri" panose="020F0502020204030204" pitchFamily="34" charset="0"/>
              </a:rPr>
              <a:t>Initialize the model with a constant value (bias), which is the mean of the target values (y).</a:t>
            </a:r>
          </a:p>
          <a:p>
            <a:pPr marL="228600" indent="-228600">
              <a:buFont typeface="+mj-lt"/>
              <a:buAutoNum type="arabicPeriod"/>
            </a:pPr>
            <a:r>
              <a:rPr lang="en-US" sz="1200" dirty="0">
                <a:latin typeface="Calibri" panose="020F0502020204030204" pitchFamily="34" charset="0"/>
                <a:cs typeface="Calibri" panose="020F0502020204030204" pitchFamily="34" charset="0"/>
              </a:rPr>
              <a:t>Set the number of estimators (</a:t>
            </a:r>
            <a:r>
              <a:rPr lang="en-US" sz="1200" dirty="0" err="1">
                <a:latin typeface="Calibri" panose="020F0502020204030204" pitchFamily="34" charset="0"/>
                <a:cs typeface="Calibri" panose="020F0502020204030204" pitchFamily="34" charset="0"/>
              </a:rPr>
              <a:t>n_estimators</a:t>
            </a:r>
            <a:r>
              <a:rPr lang="en-US" sz="1200" dirty="0">
                <a:latin typeface="Calibri" panose="020F0502020204030204" pitchFamily="34" charset="0"/>
                <a:cs typeface="Calibri" panose="020F0502020204030204" pitchFamily="34" charset="0"/>
              </a:rPr>
              <a:t>) to be used in the ensemble, the learning rate, the maximum depth of the trees (max_depth), and the minimum number of samples required to split a node (min_samples_split).</a:t>
            </a:r>
          </a:p>
          <a:p>
            <a:pPr marL="228600" indent="-228600" algn="l">
              <a:buFont typeface="+mj-lt"/>
              <a:buAutoNum type="arabicPeriod"/>
            </a:pPr>
            <a:r>
              <a:rPr lang="en-US" sz="1200" dirty="0">
                <a:latin typeface="Calibri" panose="020F0502020204030204" pitchFamily="34" charset="0"/>
                <a:cs typeface="Calibri" panose="020F0502020204030204" pitchFamily="34" charset="0"/>
              </a:rPr>
              <a:t>Train the model using the following steps for each estimator </a:t>
            </a:r>
            <a:r>
              <a:rPr lang="en-US" sz="1200" b="1" dirty="0">
                <a:latin typeface="Calibri" panose="020F0502020204030204" pitchFamily="34" charset="0"/>
                <a:cs typeface="Calibri" panose="020F0502020204030204" pitchFamily="34" charset="0"/>
              </a:rPr>
              <a:t>:</a:t>
            </a:r>
          </a:p>
          <a:p>
            <a:pPr marL="742950" lvl="1" indent="-285750" algn="l">
              <a:buFont typeface="+mj-lt"/>
              <a:buAutoNum type="alphaLcPeriod"/>
            </a:pPr>
            <a:r>
              <a:rPr lang="en-US" sz="1200" dirty="0">
                <a:latin typeface="Calibri" panose="020F0502020204030204" pitchFamily="34" charset="0"/>
                <a:cs typeface="Calibri" panose="020F0502020204030204" pitchFamily="34" charset="0"/>
              </a:rPr>
              <a:t>Calculate the residuals, which are the differences between the target values (y) and the predicted values (</a:t>
            </a:r>
            <a:r>
              <a:rPr lang="en-US" sz="1200" dirty="0" err="1">
                <a:latin typeface="Calibri" panose="020F0502020204030204" pitchFamily="34" charset="0"/>
                <a:cs typeface="Calibri" panose="020F0502020204030204" pitchFamily="34" charset="0"/>
              </a:rPr>
              <a:t>y_pred</a:t>
            </a:r>
            <a:r>
              <a:rPr lang="en-US" sz="1200" dirty="0">
                <a:latin typeface="Calibri" panose="020F0502020204030204" pitchFamily="34" charset="0"/>
                <a:cs typeface="Calibri" panose="020F0502020204030204" pitchFamily="34" charset="0"/>
              </a:rPr>
              <a:t>) from the current ensemble.</a:t>
            </a:r>
          </a:p>
          <a:p>
            <a:pPr marL="742950" lvl="1" indent="-285750" algn="l">
              <a:buFont typeface="+mj-lt"/>
              <a:buAutoNum type="alphaLcPeriod"/>
            </a:pPr>
            <a:r>
              <a:rPr lang="en-US" sz="1200" dirty="0">
                <a:latin typeface="Calibri" panose="020F0502020204030204" pitchFamily="34" charset="0"/>
                <a:cs typeface="Calibri" panose="020F0502020204030204" pitchFamily="34" charset="0"/>
              </a:rPr>
              <a:t>Fit a new Decision Tree Regressor to the residuals using the specified max_depth and min_samples_split parameters</a:t>
            </a:r>
          </a:p>
          <a:p>
            <a:pPr marL="742950" lvl="1" indent="-285750" algn="l">
              <a:buFont typeface="+mj-lt"/>
              <a:buAutoNum type="alphaLcPeriod"/>
            </a:pPr>
            <a:r>
              <a:rPr lang="en-US" sz="1200" dirty="0">
                <a:latin typeface="Calibri" panose="020F0502020204030204" pitchFamily="34" charset="0"/>
                <a:cs typeface="Calibri" panose="020F0502020204030204" pitchFamily="34" charset="0"/>
              </a:rPr>
              <a:t>Add the new Decision Tree Regressor to the list of estimators.</a:t>
            </a:r>
          </a:p>
          <a:p>
            <a:pPr marL="742950" lvl="1" indent="-285750" algn="l">
              <a:buFont typeface="+mj-lt"/>
              <a:buAutoNum type="alphaLcPeriod"/>
            </a:pPr>
            <a:r>
              <a:rPr lang="en-US" sz="1200" dirty="0">
                <a:latin typeface="Calibri" panose="020F0502020204030204" pitchFamily="34" charset="0"/>
                <a:cs typeface="Calibri" panose="020F0502020204030204" pitchFamily="34" charset="0"/>
              </a:rPr>
              <a:t>Update the predicted values (</a:t>
            </a:r>
            <a:r>
              <a:rPr lang="en-US" sz="1200" dirty="0" err="1">
                <a:latin typeface="Calibri" panose="020F0502020204030204" pitchFamily="34" charset="0"/>
                <a:cs typeface="Calibri" panose="020F0502020204030204" pitchFamily="34" charset="0"/>
              </a:rPr>
              <a:t>y_pred</a:t>
            </a:r>
            <a:r>
              <a:rPr lang="en-US" sz="1200" dirty="0">
                <a:latin typeface="Calibri" panose="020F0502020204030204" pitchFamily="34" charset="0"/>
                <a:cs typeface="Calibri" panose="020F0502020204030204" pitchFamily="34" charset="0"/>
              </a:rPr>
              <a:t>) by adding the learning rate multiplied by the predictions of the new Decision Tree Regressor.</a:t>
            </a:r>
          </a:p>
          <a:p>
            <a:pPr marL="228600" indent="-228600">
              <a:buFont typeface="+mj-lt"/>
              <a:buAutoNum type="arabicPeriod"/>
            </a:pPr>
            <a:r>
              <a:rPr lang="en-US" sz="1200" dirty="0">
                <a:latin typeface="Calibri" panose="020F0502020204030204" pitchFamily="34" charset="0"/>
                <a:cs typeface="Calibri" panose="020F0502020204030204" pitchFamily="34" charset="0"/>
              </a:rPr>
              <a:t>After training all the estimators, the final ensemble model is ready for prediction.</a:t>
            </a:r>
          </a:p>
          <a:p>
            <a:pPr marL="228600" indent="-228600">
              <a:buFont typeface="+mj-lt"/>
              <a:buAutoNum type="arabicPeriod"/>
            </a:pPr>
            <a:r>
              <a:rPr lang="en-US" sz="1200" dirty="0">
                <a:latin typeface="Calibri" panose="020F0502020204030204" pitchFamily="34" charset="0"/>
                <a:cs typeface="Calibri" panose="020F0502020204030204" pitchFamily="34" charset="0"/>
              </a:rPr>
              <a:t>To make predictions with the Gradient Boosting Regressor, start with the bias and then add the product of the learning rate and the prediction of each Decision Tree Regressor in the ensemble.</a:t>
            </a:r>
          </a:p>
          <a:p>
            <a:pPr marL="0" marR="0" lvl="0" indent="0" algn="l" rtl="0">
              <a:lnSpc>
                <a:spcPct val="120000"/>
              </a:lnSpc>
              <a:spcBef>
                <a:spcPts val="1000"/>
              </a:spcBef>
              <a:spcAft>
                <a:spcPts val="0"/>
              </a:spcAft>
              <a:buClr>
                <a:srgbClr val="000000"/>
              </a:buClr>
              <a:buSzPts val="1300"/>
              <a:buFont typeface="Arial"/>
              <a:buNone/>
            </a:pPr>
            <a:endParaRPr sz="1300" dirty="0">
              <a:latin typeface="Merriweather"/>
              <a:ea typeface="Merriweather"/>
              <a:cs typeface="Merriweather"/>
              <a:sym typeface="Merriweather"/>
            </a:endParaRPr>
          </a:p>
        </p:txBody>
      </p:sp>
      <p:sp>
        <p:nvSpPr>
          <p:cNvPr id="172" name="Google Shape;172;p29"/>
          <p:cNvSpPr txBox="1"/>
          <p:nvPr/>
        </p:nvSpPr>
        <p:spPr>
          <a:xfrm>
            <a:off x="616877" y="265843"/>
            <a:ext cx="7820100" cy="665247"/>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3300"/>
              <a:buFont typeface="Arial"/>
              <a:buNone/>
            </a:pPr>
            <a:r>
              <a:rPr lang="en" sz="3300" dirty="0">
                <a:latin typeface="Calibri Light" panose="020F0302020204030204" pitchFamily="34" charset="0"/>
                <a:ea typeface="Merriweather"/>
                <a:cs typeface="Calibri Light" panose="020F0302020204030204" pitchFamily="34" charset="0"/>
                <a:sym typeface="Merriweather"/>
              </a:rPr>
              <a:t>Model 2: Gradient Boosting</a:t>
            </a:r>
            <a:endParaRPr sz="700" u="none" strike="noStrike" cap="none" dirty="0">
              <a:solidFill>
                <a:srgbClr val="000000"/>
              </a:solidFill>
              <a:latin typeface="Calibri Light" panose="020F0302020204030204" pitchFamily="34" charset="0"/>
              <a:ea typeface="Merriweather"/>
              <a:cs typeface="Calibri Light" panose="020F0302020204030204" pitchFamily="34" charset="0"/>
              <a:sym typeface="Merriweather"/>
            </a:endParaRPr>
          </a:p>
        </p:txBody>
      </p:sp>
      <p:grpSp>
        <p:nvGrpSpPr>
          <p:cNvPr id="173" name="Google Shape;173;p29"/>
          <p:cNvGrpSpPr/>
          <p:nvPr/>
        </p:nvGrpSpPr>
        <p:grpSpPr>
          <a:xfrm>
            <a:off x="8843956" y="370627"/>
            <a:ext cx="107775" cy="4402197"/>
            <a:chOff x="106301" y="0"/>
            <a:chExt cx="287400" cy="11739191"/>
          </a:xfrm>
        </p:grpSpPr>
        <p:sp>
          <p:nvSpPr>
            <p:cNvPr id="174" name="Google Shape;174;p29"/>
            <p:cNvSpPr txBox="1"/>
            <p:nvPr/>
          </p:nvSpPr>
          <p:spPr>
            <a:xfrm rot="5400000">
              <a:off x="-1233049" y="10112441"/>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sp>
          <p:nvSpPr>
            <p:cNvPr id="175" name="Google Shape;175;p29"/>
            <p:cNvSpPr txBox="1"/>
            <p:nvPr/>
          </p:nvSpPr>
          <p:spPr>
            <a:xfrm rot="5400000">
              <a:off x="-1233049" y="1339350"/>
              <a:ext cx="2966100" cy="2874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900"/>
                <a:buFont typeface="Arial"/>
                <a:buNone/>
              </a:pPr>
              <a:endParaRPr sz="700" b="0" i="0" u="none" strike="noStrike" cap="none">
                <a:solidFill>
                  <a:srgbClr val="000000"/>
                </a:solidFill>
                <a:latin typeface="Alegreya Sans Medium"/>
                <a:ea typeface="Alegreya Sans Medium"/>
                <a:cs typeface="Alegreya Sans Medium"/>
                <a:sym typeface="Alegreya Sans Medium"/>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992</TotalTime>
  <Words>1555</Words>
  <Application>Microsoft Macintosh PowerPoint</Application>
  <PresentationFormat>On-screen Show (16:9)</PresentationFormat>
  <Paragraphs>122</Paragraphs>
  <Slides>20</Slides>
  <Notes>20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Calibri</vt:lpstr>
      <vt:lpstr>Alegreya Sans Medium</vt:lpstr>
      <vt:lpstr>Merriweather</vt:lpstr>
      <vt:lpstr>Calibri Light</vt:lpstr>
      <vt:lpstr>Arial</vt:lpstr>
      <vt:lpstr>Oswald</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bob bob</cp:lastModifiedBy>
  <cp:revision>5</cp:revision>
  <dcterms:modified xsi:type="dcterms:W3CDTF">2023-05-05T01:59:22Z</dcterms:modified>
</cp:coreProperties>
</file>